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71" r:id="rId8"/>
    <p:sldId id="273" r:id="rId9"/>
    <p:sldId id="267" r:id="rId10"/>
    <p:sldId id="276" r:id="rId11"/>
    <p:sldId id="277" r:id="rId12"/>
    <p:sldId id="268" r:id="rId13"/>
    <p:sldId id="269" r:id="rId14"/>
    <p:sldId id="270" r:id="rId15"/>
    <p:sldId id="272" r:id="rId16"/>
    <p:sldId id="263" r:id="rId17"/>
    <p:sldId id="264" r:id="rId18"/>
    <p:sldId id="265" r:id="rId19"/>
    <p:sldId id="266" r:id="rId20"/>
    <p:sldId id="274" r:id="rId21"/>
    <p:sldId id="259" r:id="rId22"/>
    <p:sldId id="260" r:id="rId23"/>
    <p:sldId id="261" r:id="rId24"/>
    <p:sldId id="262" r:id="rId25"/>
    <p:sldId id="275" r:id="rId2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98" d="100"/>
          <a:sy n="98" d="100"/>
        </p:scale>
        <p:origin x="1074" y="4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ele" userId="748d32ad-61ac-4ef0-ac96-cdddca1644a7" providerId="ADAL" clId="{0661EE5D-AFE6-437C-8C2C-B70069AC0358}"/>
    <pc:docChg chg="undo custSel addSld delSld modSld sldOrd">
      <pc:chgData name="Michele" userId="748d32ad-61ac-4ef0-ac96-cdddca1644a7" providerId="ADAL" clId="{0661EE5D-AFE6-437C-8C2C-B70069AC0358}" dt="2026-05-04T12:56:26.439" v="170" actId="1076"/>
      <pc:docMkLst>
        <pc:docMk/>
      </pc:docMkLst>
      <pc:sldChg chg="addSp delSp modSp mod">
        <pc:chgData name="Michele" userId="748d32ad-61ac-4ef0-ac96-cdddca1644a7" providerId="ADAL" clId="{0661EE5D-AFE6-437C-8C2C-B70069AC0358}" dt="2026-05-04T12:40:14.735" v="88" actId="207"/>
        <pc:sldMkLst>
          <pc:docMk/>
          <pc:sldMk cId="2731773416" sldId="256"/>
        </pc:sldMkLst>
        <pc:spChg chg="add mod">
          <ac:chgData name="Michele" userId="748d32ad-61ac-4ef0-ac96-cdddca1644a7" providerId="ADAL" clId="{0661EE5D-AFE6-437C-8C2C-B70069AC0358}" dt="2026-05-04T12:39:02.086" v="83" actId="207"/>
          <ac:spMkLst>
            <pc:docMk/>
            <pc:sldMk cId="2731773416" sldId="256"/>
            <ac:spMk id="4" creationId="{5888D1BE-3204-436D-AA15-2625C1690820}"/>
          </ac:spMkLst>
        </pc:spChg>
        <pc:spChg chg="add mod">
          <ac:chgData name="Michele" userId="748d32ad-61ac-4ef0-ac96-cdddca1644a7" providerId="ADAL" clId="{0661EE5D-AFE6-437C-8C2C-B70069AC0358}" dt="2026-05-04T12:39:33.425" v="85" actId="207"/>
          <ac:spMkLst>
            <pc:docMk/>
            <pc:sldMk cId="2731773416" sldId="256"/>
            <ac:spMk id="6" creationId="{B70FC72E-459A-487C-98F0-E5FD78EB5AFB}"/>
          </ac:spMkLst>
        </pc:spChg>
        <pc:spChg chg="add mod">
          <ac:chgData name="Michele" userId="748d32ad-61ac-4ef0-ac96-cdddca1644a7" providerId="ADAL" clId="{0661EE5D-AFE6-437C-8C2C-B70069AC0358}" dt="2026-05-04T12:40:14.735" v="88" actId="207"/>
          <ac:spMkLst>
            <pc:docMk/>
            <pc:sldMk cId="2731773416" sldId="256"/>
            <ac:spMk id="7" creationId="{5D07B570-DC75-4A08-A79F-811AC9D8AAA4}"/>
          </ac:spMkLst>
        </pc:spChg>
        <pc:picChg chg="add mod">
          <ac:chgData name="Michele" userId="748d32ad-61ac-4ef0-ac96-cdddca1644a7" providerId="ADAL" clId="{0661EE5D-AFE6-437C-8C2C-B70069AC0358}" dt="2026-05-04T12:26:15.945" v="76"/>
          <ac:picMkLst>
            <pc:docMk/>
            <pc:sldMk cId="2731773416" sldId="256"/>
            <ac:picMk id="3" creationId="{43C59D51-C4D0-42FD-9A56-9AE7CC42F789}"/>
          </ac:picMkLst>
        </pc:picChg>
        <pc:picChg chg="del">
          <ac:chgData name="Michele" userId="748d32ad-61ac-4ef0-ac96-cdddca1644a7" providerId="ADAL" clId="{0661EE5D-AFE6-437C-8C2C-B70069AC0358}" dt="2026-05-04T12:26:00.541" v="75" actId="21"/>
          <ac:picMkLst>
            <pc:docMk/>
            <pc:sldMk cId="2731773416" sldId="256"/>
            <ac:picMk id="5" creationId="{42D4A1E5-C8F4-4CD8-8FD7-33F3A3B2E3F3}"/>
          </ac:picMkLst>
        </pc:picChg>
      </pc:sldChg>
      <pc:sldChg chg="addSp delSp modSp mod">
        <pc:chgData name="Michele" userId="748d32ad-61ac-4ef0-ac96-cdddca1644a7" providerId="ADAL" clId="{0661EE5D-AFE6-437C-8C2C-B70069AC0358}" dt="2026-05-04T12:52:56.172" v="161" actId="14100"/>
        <pc:sldMkLst>
          <pc:docMk/>
          <pc:sldMk cId="2157091687" sldId="260"/>
        </pc:sldMkLst>
        <pc:picChg chg="del">
          <ac:chgData name="Michele" userId="748d32ad-61ac-4ef0-ac96-cdddca1644a7" providerId="ADAL" clId="{0661EE5D-AFE6-437C-8C2C-B70069AC0358}" dt="2026-05-04T12:52:50.904" v="159" actId="21"/>
          <ac:picMkLst>
            <pc:docMk/>
            <pc:sldMk cId="2157091687" sldId="260"/>
            <ac:picMk id="3" creationId="{A1EE9641-8E54-4C80-BADD-B8B27CA4495D}"/>
          </ac:picMkLst>
        </pc:picChg>
        <pc:picChg chg="add mod">
          <ac:chgData name="Michele" userId="748d32ad-61ac-4ef0-ac96-cdddca1644a7" providerId="ADAL" clId="{0661EE5D-AFE6-437C-8C2C-B70069AC0358}" dt="2026-05-04T12:52:56.172" v="161" actId="14100"/>
          <ac:picMkLst>
            <pc:docMk/>
            <pc:sldMk cId="2157091687" sldId="260"/>
            <ac:picMk id="5" creationId="{2B206142-86C2-4B76-8BFD-EC118987AB00}"/>
          </ac:picMkLst>
        </pc:picChg>
      </pc:sldChg>
      <pc:sldChg chg="addSp modSp new mod">
        <pc:chgData name="Michele" userId="748d32ad-61ac-4ef0-ac96-cdddca1644a7" providerId="ADAL" clId="{0661EE5D-AFE6-437C-8C2C-B70069AC0358}" dt="2026-05-04T12:48:26.232" v="140" actId="208"/>
        <pc:sldMkLst>
          <pc:docMk/>
          <pc:sldMk cId="3731488389" sldId="261"/>
        </pc:sldMkLst>
        <pc:spChg chg="add mod">
          <ac:chgData name="Michele" userId="748d32ad-61ac-4ef0-ac96-cdddca1644a7" providerId="ADAL" clId="{0661EE5D-AFE6-437C-8C2C-B70069AC0358}" dt="2026-05-04T12:48:26.232" v="140" actId="208"/>
          <ac:spMkLst>
            <pc:docMk/>
            <pc:sldMk cId="3731488389" sldId="261"/>
            <ac:spMk id="2" creationId="{543043A8-A0DE-448A-B703-2D8338DC586F}"/>
          </ac:spMkLst>
        </pc:spChg>
        <pc:picChg chg="add mod">
          <ac:chgData name="Michele" userId="748d32ad-61ac-4ef0-ac96-cdddca1644a7" providerId="ADAL" clId="{0661EE5D-AFE6-437C-8C2C-B70069AC0358}" dt="2026-04-29T08:38:47.346" v="7" actId="1076"/>
          <ac:picMkLst>
            <pc:docMk/>
            <pc:sldMk cId="3731488389" sldId="261"/>
            <ac:picMk id="3" creationId="{4E92B966-2DAE-4F72-BE7E-11B044FCB31B}"/>
          </ac:picMkLst>
        </pc:picChg>
        <pc:picChg chg="add mod">
          <ac:chgData name="Michele" userId="748d32ad-61ac-4ef0-ac96-cdddca1644a7" providerId="ADAL" clId="{0661EE5D-AFE6-437C-8C2C-B70069AC0358}" dt="2026-04-29T08:38:35.903" v="4"/>
          <ac:picMkLst>
            <pc:docMk/>
            <pc:sldMk cId="3731488389" sldId="261"/>
            <ac:picMk id="4" creationId="{4DD77347-971D-410A-A248-137775452DEB}"/>
          </ac:picMkLst>
        </pc:picChg>
      </pc:sldChg>
      <pc:sldChg chg="addSp delSp modSp new mod">
        <pc:chgData name="Michele" userId="748d32ad-61ac-4ef0-ac96-cdddca1644a7" providerId="ADAL" clId="{0661EE5D-AFE6-437C-8C2C-B70069AC0358}" dt="2026-05-04T12:47:59.270" v="137" actId="208"/>
        <pc:sldMkLst>
          <pc:docMk/>
          <pc:sldMk cId="2032749961" sldId="262"/>
        </pc:sldMkLst>
        <pc:spChg chg="add del mod">
          <ac:chgData name="Michele" userId="748d32ad-61ac-4ef0-ac96-cdddca1644a7" providerId="ADAL" clId="{0661EE5D-AFE6-437C-8C2C-B70069AC0358}" dt="2026-05-04T12:45:27.458" v="117" actId="11529"/>
          <ac:spMkLst>
            <pc:docMk/>
            <pc:sldMk cId="2032749961" sldId="262"/>
            <ac:spMk id="3" creationId="{37DDA446-C60C-4A54-8F53-55CCA863E2D0}"/>
          </ac:spMkLst>
        </pc:spChg>
        <pc:spChg chg="add del mod">
          <ac:chgData name="Michele" userId="748d32ad-61ac-4ef0-ac96-cdddca1644a7" providerId="ADAL" clId="{0661EE5D-AFE6-437C-8C2C-B70069AC0358}" dt="2026-05-04T12:46:27.749" v="123" actId="21"/>
          <ac:spMkLst>
            <pc:docMk/>
            <pc:sldMk cId="2032749961" sldId="262"/>
            <ac:spMk id="5" creationId="{88169985-5681-40CE-8593-402EC3A3F3EC}"/>
          </ac:spMkLst>
        </pc:spChg>
        <pc:spChg chg="add del mod">
          <ac:chgData name="Michele" userId="748d32ad-61ac-4ef0-ac96-cdddca1644a7" providerId="ADAL" clId="{0661EE5D-AFE6-437C-8C2C-B70069AC0358}" dt="2026-05-04T12:47:06.123" v="131" actId="11529"/>
          <ac:spMkLst>
            <pc:docMk/>
            <pc:sldMk cId="2032749961" sldId="262"/>
            <ac:spMk id="6" creationId="{261DF253-9B1E-4E5D-B4C4-81B41F89C5E2}"/>
          </ac:spMkLst>
        </pc:spChg>
        <pc:spChg chg="add mod">
          <ac:chgData name="Michele" userId="748d32ad-61ac-4ef0-ac96-cdddca1644a7" providerId="ADAL" clId="{0661EE5D-AFE6-437C-8C2C-B70069AC0358}" dt="2026-05-04T12:47:59.270" v="137" actId="208"/>
          <ac:spMkLst>
            <pc:docMk/>
            <pc:sldMk cId="2032749961" sldId="262"/>
            <ac:spMk id="7" creationId="{57BE4D4A-1CA8-4263-BB1B-4C5CB523343A}"/>
          </ac:spMkLst>
        </pc:spChg>
        <pc:picChg chg="add mod">
          <ac:chgData name="Michele" userId="748d32ad-61ac-4ef0-ac96-cdddca1644a7" providerId="ADAL" clId="{0661EE5D-AFE6-437C-8C2C-B70069AC0358}" dt="2026-04-29T08:39:46.461" v="10" actId="1076"/>
          <ac:picMkLst>
            <pc:docMk/>
            <pc:sldMk cId="2032749961" sldId="262"/>
            <ac:picMk id="2" creationId="{FADEDBFF-8992-413E-B9C4-92DF5864EFEF}"/>
          </ac:picMkLst>
        </pc:picChg>
        <pc:picChg chg="add mod">
          <ac:chgData name="Michele" userId="748d32ad-61ac-4ef0-ac96-cdddca1644a7" providerId="ADAL" clId="{0661EE5D-AFE6-437C-8C2C-B70069AC0358}" dt="2026-05-04T12:47:37.802" v="135" actId="1076"/>
          <ac:picMkLst>
            <pc:docMk/>
            <pc:sldMk cId="2032749961" sldId="262"/>
            <ac:picMk id="4" creationId="{CA7405A5-29EB-4519-8C47-B90B51F659B1}"/>
          </ac:picMkLst>
        </pc:picChg>
      </pc:sldChg>
      <pc:sldChg chg="addSp modSp new mod">
        <pc:chgData name="Michele" userId="748d32ad-61ac-4ef0-ac96-cdddca1644a7" providerId="ADAL" clId="{0661EE5D-AFE6-437C-8C2C-B70069AC0358}" dt="2026-04-29T08:57:27.650" v="20" actId="14100"/>
        <pc:sldMkLst>
          <pc:docMk/>
          <pc:sldMk cId="1666310350" sldId="263"/>
        </pc:sldMkLst>
        <pc:picChg chg="add mod">
          <ac:chgData name="Michele" userId="748d32ad-61ac-4ef0-ac96-cdddca1644a7" providerId="ADAL" clId="{0661EE5D-AFE6-437C-8C2C-B70069AC0358}" dt="2026-04-29T08:57:27.650" v="20" actId="14100"/>
          <ac:picMkLst>
            <pc:docMk/>
            <pc:sldMk cId="1666310350" sldId="263"/>
            <ac:picMk id="3" creationId="{51F556C3-F906-4EB3-8CDE-F17FD64F593F}"/>
          </ac:picMkLst>
        </pc:picChg>
      </pc:sldChg>
      <pc:sldChg chg="addSp delSp modSp new mod">
        <pc:chgData name="Michele" userId="748d32ad-61ac-4ef0-ac96-cdddca1644a7" providerId="ADAL" clId="{0661EE5D-AFE6-437C-8C2C-B70069AC0358}" dt="2026-05-04T12:54:24.992" v="165" actId="14100"/>
        <pc:sldMkLst>
          <pc:docMk/>
          <pc:sldMk cId="2632550395" sldId="264"/>
        </pc:sldMkLst>
        <pc:picChg chg="add del mod">
          <ac:chgData name="Michele" userId="748d32ad-61ac-4ef0-ac96-cdddca1644a7" providerId="ADAL" clId="{0661EE5D-AFE6-437C-8C2C-B70069AC0358}" dt="2026-05-04T12:54:18.610" v="163" actId="21"/>
          <ac:picMkLst>
            <pc:docMk/>
            <pc:sldMk cId="2632550395" sldId="264"/>
            <ac:picMk id="3" creationId="{DF6743FE-B59E-45A0-9F09-F7F168348ECB}"/>
          </ac:picMkLst>
        </pc:picChg>
        <pc:picChg chg="add mod">
          <ac:chgData name="Michele" userId="748d32ad-61ac-4ef0-ac96-cdddca1644a7" providerId="ADAL" clId="{0661EE5D-AFE6-437C-8C2C-B70069AC0358}" dt="2026-05-04T12:54:24.992" v="165" actId="14100"/>
          <ac:picMkLst>
            <pc:docMk/>
            <pc:sldMk cId="2632550395" sldId="264"/>
            <ac:picMk id="4" creationId="{6FEAA7F9-243F-4902-B902-4905D4F37B9D}"/>
          </ac:picMkLst>
        </pc:picChg>
        <pc:picChg chg="add mod">
          <ac:chgData name="Michele" userId="748d32ad-61ac-4ef0-ac96-cdddca1644a7" providerId="ADAL" clId="{0661EE5D-AFE6-437C-8C2C-B70069AC0358}" dt="2026-04-29T09:00:26.024" v="26" actId="14100"/>
          <ac:picMkLst>
            <pc:docMk/>
            <pc:sldMk cId="2632550395" sldId="264"/>
            <ac:picMk id="5" creationId="{90D455EB-D53A-4756-9056-46EEA291DF8C}"/>
          </ac:picMkLst>
        </pc:picChg>
      </pc:sldChg>
      <pc:sldChg chg="addSp modSp new mod">
        <pc:chgData name="Michele" userId="748d32ad-61ac-4ef0-ac96-cdddca1644a7" providerId="ADAL" clId="{0661EE5D-AFE6-437C-8C2C-B70069AC0358}" dt="2026-05-04T12:49:06.246" v="145" actId="208"/>
        <pc:sldMkLst>
          <pc:docMk/>
          <pc:sldMk cId="4250106204" sldId="265"/>
        </pc:sldMkLst>
        <pc:spChg chg="add mod">
          <ac:chgData name="Michele" userId="748d32ad-61ac-4ef0-ac96-cdddca1644a7" providerId="ADAL" clId="{0661EE5D-AFE6-437C-8C2C-B70069AC0358}" dt="2026-05-04T12:49:06.246" v="145" actId="208"/>
          <ac:spMkLst>
            <pc:docMk/>
            <pc:sldMk cId="4250106204" sldId="265"/>
            <ac:spMk id="3" creationId="{44437DB0-5F5D-44E7-9FC3-E927D52FCAF7}"/>
          </ac:spMkLst>
        </pc:spChg>
        <pc:picChg chg="add mod">
          <ac:chgData name="Michele" userId="748d32ad-61ac-4ef0-ac96-cdddca1644a7" providerId="ADAL" clId="{0661EE5D-AFE6-437C-8C2C-B70069AC0358}" dt="2026-04-29T09:00:58.230" v="29"/>
          <ac:picMkLst>
            <pc:docMk/>
            <pc:sldMk cId="4250106204" sldId="265"/>
            <ac:picMk id="2" creationId="{F76272A4-5C58-49C5-AA8E-2B9DCA3D4BDD}"/>
          </ac:picMkLst>
        </pc:picChg>
        <pc:picChg chg="add mod">
          <ac:chgData name="Michele" userId="748d32ad-61ac-4ef0-ac96-cdddca1644a7" providerId="ADAL" clId="{0661EE5D-AFE6-437C-8C2C-B70069AC0358}" dt="2026-04-29T09:01:42.678" v="33" actId="1076"/>
          <ac:picMkLst>
            <pc:docMk/>
            <pc:sldMk cId="4250106204" sldId="265"/>
            <ac:picMk id="4" creationId="{7A42370C-B7B9-466C-A1CB-3DC85E5B8E56}"/>
          </ac:picMkLst>
        </pc:picChg>
      </pc:sldChg>
      <pc:sldChg chg="addSp delSp modSp new mod">
        <pc:chgData name="Michele" userId="748d32ad-61ac-4ef0-ac96-cdddca1644a7" providerId="ADAL" clId="{0661EE5D-AFE6-437C-8C2C-B70069AC0358}" dt="2026-05-04T12:49:31.960" v="149" actId="208"/>
        <pc:sldMkLst>
          <pc:docMk/>
          <pc:sldMk cId="406626947" sldId="266"/>
        </pc:sldMkLst>
        <pc:spChg chg="add mod">
          <ac:chgData name="Michele" userId="748d32ad-61ac-4ef0-ac96-cdddca1644a7" providerId="ADAL" clId="{0661EE5D-AFE6-437C-8C2C-B70069AC0358}" dt="2026-05-04T12:49:31.960" v="149" actId="208"/>
          <ac:spMkLst>
            <pc:docMk/>
            <pc:sldMk cId="406626947" sldId="266"/>
            <ac:spMk id="3" creationId="{922A1F65-1B6B-42E1-8DCA-3ED264A36E87}"/>
          </ac:spMkLst>
        </pc:spChg>
        <pc:picChg chg="add mod">
          <ac:chgData name="Michele" userId="748d32ad-61ac-4ef0-ac96-cdddca1644a7" providerId="ADAL" clId="{0661EE5D-AFE6-437C-8C2C-B70069AC0358}" dt="2026-04-29T09:01:56.321" v="35"/>
          <ac:picMkLst>
            <pc:docMk/>
            <pc:sldMk cId="406626947" sldId="266"/>
            <ac:picMk id="2" creationId="{EE18D989-68D6-49BD-A046-1F6BE79E071F}"/>
          </ac:picMkLst>
        </pc:picChg>
        <pc:picChg chg="add del">
          <ac:chgData name="Michele" userId="748d32ad-61ac-4ef0-ac96-cdddca1644a7" providerId="ADAL" clId="{0661EE5D-AFE6-437C-8C2C-B70069AC0358}" dt="2026-04-29T09:02:28.657" v="37" actId="21"/>
          <ac:picMkLst>
            <pc:docMk/>
            <pc:sldMk cId="406626947" sldId="266"/>
            <ac:picMk id="4" creationId="{C135901A-2BBA-4709-A66B-DC49FFBC9748}"/>
          </ac:picMkLst>
        </pc:picChg>
        <pc:picChg chg="add mod">
          <ac:chgData name="Michele" userId="748d32ad-61ac-4ef0-ac96-cdddca1644a7" providerId="ADAL" clId="{0661EE5D-AFE6-437C-8C2C-B70069AC0358}" dt="2026-04-29T09:03:01.893" v="42" actId="14100"/>
          <ac:picMkLst>
            <pc:docMk/>
            <pc:sldMk cId="406626947" sldId="266"/>
            <ac:picMk id="6" creationId="{6B99E0A4-8AC5-403D-AB03-DB5CEA55EFEC}"/>
          </ac:picMkLst>
        </pc:picChg>
      </pc:sldChg>
      <pc:sldChg chg="addSp delSp modSp new mod">
        <pc:chgData name="Michele" userId="748d32ad-61ac-4ef0-ac96-cdddca1644a7" providerId="ADAL" clId="{0661EE5D-AFE6-437C-8C2C-B70069AC0358}" dt="2026-04-29T09:18:36.051" v="47" actId="1076"/>
        <pc:sldMkLst>
          <pc:docMk/>
          <pc:sldMk cId="3863509065" sldId="267"/>
        </pc:sldMkLst>
        <pc:picChg chg="add del">
          <ac:chgData name="Michele" userId="748d32ad-61ac-4ef0-ac96-cdddca1644a7" providerId="ADAL" clId="{0661EE5D-AFE6-437C-8C2C-B70069AC0358}" dt="2026-04-29T09:18:04.090" v="45" actId="21"/>
          <ac:picMkLst>
            <pc:docMk/>
            <pc:sldMk cId="3863509065" sldId="267"/>
            <ac:picMk id="3" creationId="{1D494DFE-2EBC-4209-B223-BD971C1F5006}"/>
          </ac:picMkLst>
        </pc:picChg>
        <pc:picChg chg="add mod">
          <ac:chgData name="Michele" userId="748d32ad-61ac-4ef0-ac96-cdddca1644a7" providerId="ADAL" clId="{0661EE5D-AFE6-437C-8C2C-B70069AC0358}" dt="2026-04-29T09:18:36.051" v="47" actId="1076"/>
          <ac:picMkLst>
            <pc:docMk/>
            <pc:sldMk cId="3863509065" sldId="267"/>
            <ac:picMk id="5" creationId="{6B97D71B-72DA-4339-9D4E-0527FB59D68F}"/>
          </ac:picMkLst>
        </pc:picChg>
      </pc:sldChg>
      <pc:sldChg chg="addSp delSp modSp new mod">
        <pc:chgData name="Michele" userId="748d32ad-61ac-4ef0-ac96-cdddca1644a7" providerId="ADAL" clId="{0661EE5D-AFE6-437C-8C2C-B70069AC0358}" dt="2026-05-04T12:56:26.439" v="170" actId="1076"/>
        <pc:sldMkLst>
          <pc:docMk/>
          <pc:sldMk cId="2080393191" sldId="268"/>
        </pc:sldMkLst>
        <pc:picChg chg="add mod">
          <ac:chgData name="Michele" userId="748d32ad-61ac-4ef0-ac96-cdddca1644a7" providerId="ADAL" clId="{0661EE5D-AFE6-437C-8C2C-B70069AC0358}" dt="2026-05-04T12:56:26.439" v="170" actId="1076"/>
          <ac:picMkLst>
            <pc:docMk/>
            <pc:sldMk cId="2080393191" sldId="268"/>
            <ac:picMk id="3" creationId="{70380ABA-18B5-45D5-95B6-3ABC78ABF5C1}"/>
          </ac:picMkLst>
        </pc:picChg>
        <pc:picChg chg="add del mod">
          <ac:chgData name="Michele" userId="748d32ad-61ac-4ef0-ac96-cdddca1644a7" providerId="ADAL" clId="{0661EE5D-AFE6-437C-8C2C-B70069AC0358}" dt="2026-04-29T09:26:24.797" v="52" actId="21"/>
          <ac:picMkLst>
            <pc:docMk/>
            <pc:sldMk cId="2080393191" sldId="268"/>
            <ac:picMk id="3" creationId="{E1AFF708-A2F4-4C35-BD5C-F1B70BBAB5B3}"/>
          </ac:picMkLst>
        </pc:picChg>
        <pc:picChg chg="add del mod">
          <ac:chgData name="Michele" userId="748d32ad-61ac-4ef0-ac96-cdddca1644a7" providerId="ADAL" clId="{0661EE5D-AFE6-437C-8C2C-B70069AC0358}" dt="2026-04-29T09:27:11.573" v="56" actId="21"/>
          <ac:picMkLst>
            <pc:docMk/>
            <pc:sldMk cId="2080393191" sldId="268"/>
            <ac:picMk id="5" creationId="{9293CE8C-E9B9-4AD5-9930-5689A52A99D0}"/>
          </ac:picMkLst>
        </pc:picChg>
        <pc:picChg chg="add mod">
          <ac:chgData name="Michele" userId="748d32ad-61ac-4ef0-ac96-cdddca1644a7" providerId="ADAL" clId="{0661EE5D-AFE6-437C-8C2C-B70069AC0358}" dt="2026-04-29T09:28:03.124" v="63" actId="1076"/>
          <ac:picMkLst>
            <pc:docMk/>
            <pc:sldMk cId="2080393191" sldId="268"/>
            <ac:picMk id="7" creationId="{3D47BA2B-E8C3-43C4-A10B-5795B764BFB5}"/>
          </ac:picMkLst>
        </pc:picChg>
        <pc:picChg chg="add del mod">
          <ac:chgData name="Michele" userId="748d32ad-61ac-4ef0-ac96-cdddca1644a7" providerId="ADAL" clId="{0661EE5D-AFE6-437C-8C2C-B70069AC0358}" dt="2026-05-04T12:56:18.636" v="167" actId="21"/>
          <ac:picMkLst>
            <pc:docMk/>
            <pc:sldMk cId="2080393191" sldId="268"/>
            <ac:picMk id="9" creationId="{69DC51D4-4AA0-44C0-B926-C08E06F91F96}"/>
          </ac:picMkLst>
        </pc:picChg>
      </pc:sldChg>
      <pc:sldChg chg="addSp modSp new mod">
        <pc:chgData name="Michele" userId="748d32ad-61ac-4ef0-ac96-cdddca1644a7" providerId="ADAL" clId="{0661EE5D-AFE6-437C-8C2C-B70069AC0358}" dt="2026-05-04T12:49:53.696" v="152" actId="208"/>
        <pc:sldMkLst>
          <pc:docMk/>
          <pc:sldMk cId="3089326925" sldId="269"/>
        </pc:sldMkLst>
        <pc:spChg chg="add mod">
          <ac:chgData name="Michele" userId="748d32ad-61ac-4ef0-ac96-cdddca1644a7" providerId="ADAL" clId="{0661EE5D-AFE6-437C-8C2C-B70069AC0358}" dt="2026-05-04T12:49:53.696" v="152" actId="208"/>
          <ac:spMkLst>
            <pc:docMk/>
            <pc:sldMk cId="3089326925" sldId="269"/>
            <ac:spMk id="3" creationId="{6E216F49-218A-4F5A-9DC5-A878041BEE70}"/>
          </ac:spMkLst>
        </pc:spChg>
        <pc:picChg chg="add mod">
          <ac:chgData name="Michele" userId="748d32ad-61ac-4ef0-ac96-cdddca1644a7" providerId="ADAL" clId="{0661EE5D-AFE6-437C-8C2C-B70069AC0358}" dt="2026-04-29T09:28:19.774" v="66"/>
          <ac:picMkLst>
            <pc:docMk/>
            <pc:sldMk cId="3089326925" sldId="269"/>
            <ac:picMk id="2" creationId="{60E80AB8-F38C-43A2-82F5-4C3073394CAD}"/>
          </ac:picMkLst>
        </pc:picChg>
        <pc:picChg chg="add mod">
          <ac:chgData name="Michele" userId="748d32ad-61ac-4ef0-ac96-cdddca1644a7" providerId="ADAL" clId="{0661EE5D-AFE6-437C-8C2C-B70069AC0358}" dt="2026-04-29T09:28:48.594" v="68" actId="1076"/>
          <ac:picMkLst>
            <pc:docMk/>
            <pc:sldMk cId="3089326925" sldId="269"/>
            <ac:picMk id="4" creationId="{51A3875E-0BC3-408E-9694-F7286B5BEA17}"/>
          </ac:picMkLst>
        </pc:picChg>
      </pc:sldChg>
      <pc:sldChg chg="addSp modSp new mod">
        <pc:chgData name="Michele" userId="748d32ad-61ac-4ef0-ac96-cdddca1644a7" providerId="ADAL" clId="{0661EE5D-AFE6-437C-8C2C-B70069AC0358}" dt="2026-05-04T12:50:11.471" v="157" actId="208"/>
        <pc:sldMkLst>
          <pc:docMk/>
          <pc:sldMk cId="1600864534" sldId="270"/>
        </pc:sldMkLst>
        <pc:spChg chg="add mod">
          <ac:chgData name="Michele" userId="748d32ad-61ac-4ef0-ac96-cdddca1644a7" providerId="ADAL" clId="{0661EE5D-AFE6-437C-8C2C-B70069AC0358}" dt="2026-05-04T12:50:11.471" v="157" actId="208"/>
          <ac:spMkLst>
            <pc:docMk/>
            <pc:sldMk cId="1600864534" sldId="270"/>
            <ac:spMk id="3" creationId="{EE53F59E-C4AB-4BC9-B2B6-EB7B116DCECC}"/>
          </ac:spMkLst>
        </pc:spChg>
        <pc:picChg chg="add mod">
          <ac:chgData name="Michele" userId="748d32ad-61ac-4ef0-ac96-cdddca1644a7" providerId="ADAL" clId="{0661EE5D-AFE6-437C-8C2C-B70069AC0358}" dt="2026-04-29T09:29:03.880" v="70"/>
          <ac:picMkLst>
            <pc:docMk/>
            <pc:sldMk cId="1600864534" sldId="270"/>
            <ac:picMk id="2" creationId="{9E7AB9BB-B28E-4C6F-9CDD-656E1F44E0C2}"/>
          </ac:picMkLst>
        </pc:picChg>
        <pc:picChg chg="add mod">
          <ac:chgData name="Michele" userId="748d32ad-61ac-4ef0-ac96-cdddca1644a7" providerId="ADAL" clId="{0661EE5D-AFE6-437C-8C2C-B70069AC0358}" dt="2026-04-29T09:29:38.163" v="74" actId="1076"/>
          <ac:picMkLst>
            <pc:docMk/>
            <pc:sldMk cId="1600864534" sldId="270"/>
            <ac:picMk id="4" creationId="{37CCEBFF-7A34-4C1C-888C-5078168929EC}"/>
          </ac:picMkLst>
        </pc:picChg>
      </pc:sldChg>
      <pc:sldChg chg="addSp delSp modSp new mod ord">
        <pc:chgData name="Michele" userId="748d32ad-61ac-4ef0-ac96-cdddca1644a7" providerId="ADAL" clId="{0661EE5D-AFE6-437C-8C2C-B70069AC0358}" dt="2026-05-04T12:42:32.427" v="109" actId="208"/>
        <pc:sldMkLst>
          <pc:docMk/>
          <pc:sldMk cId="1570998873" sldId="271"/>
        </pc:sldMkLst>
        <pc:spChg chg="add del mod">
          <ac:chgData name="Michele" userId="748d32ad-61ac-4ef0-ac96-cdddca1644a7" providerId="ADAL" clId="{0661EE5D-AFE6-437C-8C2C-B70069AC0358}" dt="2026-05-04T12:41:07.709" v="94" actId="11529"/>
          <ac:spMkLst>
            <pc:docMk/>
            <pc:sldMk cId="1570998873" sldId="271"/>
            <ac:spMk id="4" creationId="{4882E256-1278-429A-AC59-4506DA0F4098}"/>
          </ac:spMkLst>
        </pc:spChg>
        <pc:spChg chg="add mod">
          <ac:chgData name="Michele" userId="748d32ad-61ac-4ef0-ac96-cdddca1644a7" providerId="ADAL" clId="{0661EE5D-AFE6-437C-8C2C-B70069AC0358}" dt="2026-05-04T12:42:27.750" v="107" actId="208"/>
          <ac:spMkLst>
            <pc:docMk/>
            <pc:sldMk cId="1570998873" sldId="271"/>
            <ac:spMk id="5" creationId="{D0125172-6BF6-4680-AFDC-698534071A94}"/>
          </ac:spMkLst>
        </pc:spChg>
        <pc:spChg chg="add mod">
          <ac:chgData name="Michele" userId="748d32ad-61ac-4ef0-ac96-cdddca1644a7" providerId="ADAL" clId="{0661EE5D-AFE6-437C-8C2C-B70069AC0358}" dt="2026-05-04T12:42:32.427" v="109" actId="208"/>
          <ac:spMkLst>
            <pc:docMk/>
            <pc:sldMk cId="1570998873" sldId="271"/>
            <ac:spMk id="6" creationId="{CC33C0FB-9E7D-482A-BCCD-758041518A53}"/>
          </ac:spMkLst>
        </pc:spChg>
        <pc:spChg chg="add mod">
          <ac:chgData name="Michele" userId="748d32ad-61ac-4ef0-ac96-cdddca1644a7" providerId="ADAL" clId="{0661EE5D-AFE6-437C-8C2C-B70069AC0358}" dt="2026-05-04T12:42:21.825" v="104" actId="208"/>
          <ac:spMkLst>
            <pc:docMk/>
            <pc:sldMk cId="1570998873" sldId="271"/>
            <ac:spMk id="7" creationId="{47127CBF-817A-43A4-99FC-CB3DF8D60608}"/>
          </ac:spMkLst>
        </pc:spChg>
        <pc:picChg chg="add mod">
          <ac:chgData name="Michele" userId="748d32ad-61ac-4ef0-ac96-cdddca1644a7" providerId="ADAL" clId="{0661EE5D-AFE6-437C-8C2C-B70069AC0358}" dt="2026-05-04T12:35:10.997" v="80"/>
          <ac:picMkLst>
            <pc:docMk/>
            <pc:sldMk cId="1570998873" sldId="271"/>
            <ac:picMk id="3" creationId="{1BCFE143-DAFA-4B8D-9569-4B4530DD63AD}"/>
          </ac:picMkLst>
        </pc:picChg>
      </pc:sldChg>
      <pc:sldChg chg="new del">
        <pc:chgData name="Michele" userId="748d32ad-61ac-4ef0-ac96-cdddca1644a7" providerId="ADAL" clId="{0661EE5D-AFE6-437C-8C2C-B70069AC0358}" dt="2026-05-04T12:48:42.199" v="141" actId="2696"/>
        <pc:sldMkLst>
          <pc:docMk/>
          <pc:sldMk cId="50208813" sldId="272"/>
        </pc:sldMkLst>
      </pc:sldChg>
    </pc:docChg>
  </pc:docChgLst>
  <pc:docChgLst>
    <pc:chgData name="Belviso Michele" userId="748d32ad-61ac-4ef0-ac96-cdddca1644a7" providerId="ADAL" clId="{D3AC65D8-426E-4467-B801-217F7B44B847}"/>
    <pc:docChg chg="undo custSel addSld modSld sldOrd">
      <pc:chgData name="Belviso Michele" userId="748d32ad-61ac-4ef0-ac96-cdddca1644a7" providerId="ADAL" clId="{D3AC65D8-426E-4467-B801-217F7B44B847}" dt="2026-05-05T12:29:14.481" v="477" actId="1076"/>
      <pc:docMkLst>
        <pc:docMk/>
      </pc:docMkLst>
      <pc:sldChg chg="addSp modSp mod">
        <pc:chgData name="Belviso Michele" userId="748d32ad-61ac-4ef0-ac96-cdddca1644a7" providerId="ADAL" clId="{D3AC65D8-426E-4467-B801-217F7B44B847}" dt="2026-05-05T11:59:26.688" v="75" actId="1076"/>
        <pc:sldMkLst>
          <pc:docMk/>
          <pc:sldMk cId="882362871" sldId="259"/>
        </pc:sldMkLst>
        <pc:spChg chg="add mod">
          <ac:chgData name="Belviso Michele" userId="748d32ad-61ac-4ef0-ac96-cdddca1644a7" providerId="ADAL" clId="{D3AC65D8-426E-4467-B801-217F7B44B847}" dt="2026-05-05T11:59:26.688" v="75" actId="1076"/>
          <ac:spMkLst>
            <pc:docMk/>
            <pc:sldMk cId="882362871" sldId="259"/>
            <ac:spMk id="2" creationId="{7ABC808C-CE26-43A9-9EFF-4D7712531D20}"/>
          </ac:spMkLst>
        </pc:spChg>
      </pc:sldChg>
      <pc:sldChg chg="addSp modSp mod ord">
        <pc:chgData name="Belviso Michele" userId="748d32ad-61ac-4ef0-ac96-cdddca1644a7" providerId="ADAL" clId="{D3AC65D8-426E-4467-B801-217F7B44B847}" dt="2026-05-05T11:58:49.270" v="70" actId="255"/>
        <pc:sldMkLst>
          <pc:docMk/>
          <pc:sldMk cId="1666310350" sldId="263"/>
        </pc:sldMkLst>
        <pc:spChg chg="add mod">
          <ac:chgData name="Belviso Michele" userId="748d32ad-61ac-4ef0-ac96-cdddca1644a7" providerId="ADAL" clId="{D3AC65D8-426E-4467-B801-217F7B44B847}" dt="2026-05-05T11:58:49.270" v="70" actId="255"/>
          <ac:spMkLst>
            <pc:docMk/>
            <pc:sldMk cId="1666310350" sldId="263"/>
            <ac:spMk id="2" creationId="{449EAD01-BADE-4D8D-9FFD-8F98B28BE49E}"/>
          </ac:spMkLst>
        </pc:spChg>
      </pc:sldChg>
      <pc:sldChg chg="ord">
        <pc:chgData name="Belviso Michele" userId="748d32ad-61ac-4ef0-ac96-cdddca1644a7" providerId="ADAL" clId="{D3AC65D8-426E-4467-B801-217F7B44B847}" dt="2026-05-05T10:18:35.149" v="11"/>
        <pc:sldMkLst>
          <pc:docMk/>
          <pc:sldMk cId="2632550395" sldId="264"/>
        </pc:sldMkLst>
      </pc:sldChg>
      <pc:sldChg chg="ord">
        <pc:chgData name="Belviso Michele" userId="748d32ad-61ac-4ef0-ac96-cdddca1644a7" providerId="ADAL" clId="{D3AC65D8-426E-4467-B801-217F7B44B847}" dt="2026-05-05T10:18:46.939" v="13"/>
        <pc:sldMkLst>
          <pc:docMk/>
          <pc:sldMk cId="4250106204" sldId="265"/>
        </pc:sldMkLst>
      </pc:sldChg>
      <pc:sldChg chg="ord">
        <pc:chgData name="Belviso Michele" userId="748d32ad-61ac-4ef0-ac96-cdddca1644a7" providerId="ADAL" clId="{D3AC65D8-426E-4467-B801-217F7B44B847}" dt="2026-05-05T10:18:56.738" v="15"/>
        <pc:sldMkLst>
          <pc:docMk/>
          <pc:sldMk cId="406626947" sldId="266"/>
        </pc:sldMkLst>
      </pc:sldChg>
      <pc:sldChg chg="addSp modSp mod ord">
        <pc:chgData name="Belviso Michele" userId="748d32ad-61ac-4ef0-ac96-cdddca1644a7" providerId="ADAL" clId="{D3AC65D8-426E-4467-B801-217F7B44B847}" dt="2026-05-05T11:57:55.380" v="65" actId="255"/>
        <pc:sldMkLst>
          <pc:docMk/>
          <pc:sldMk cId="3863509065" sldId="267"/>
        </pc:sldMkLst>
        <pc:spChg chg="add mod">
          <ac:chgData name="Belviso Michele" userId="748d32ad-61ac-4ef0-ac96-cdddca1644a7" providerId="ADAL" clId="{D3AC65D8-426E-4467-B801-217F7B44B847}" dt="2026-05-05T11:57:55.380" v="65" actId="255"/>
          <ac:spMkLst>
            <pc:docMk/>
            <pc:sldMk cId="3863509065" sldId="267"/>
            <ac:spMk id="2" creationId="{E3E5718C-A26F-4B51-8C98-669A6ACCBE38}"/>
          </ac:spMkLst>
        </pc:spChg>
      </pc:sldChg>
      <pc:sldChg chg="ord">
        <pc:chgData name="Belviso Michele" userId="748d32ad-61ac-4ef0-ac96-cdddca1644a7" providerId="ADAL" clId="{D3AC65D8-426E-4467-B801-217F7B44B847}" dt="2026-05-05T10:17:45.441" v="3"/>
        <pc:sldMkLst>
          <pc:docMk/>
          <pc:sldMk cId="2080393191" sldId="268"/>
        </pc:sldMkLst>
      </pc:sldChg>
      <pc:sldChg chg="ord">
        <pc:chgData name="Belviso Michele" userId="748d32ad-61ac-4ef0-ac96-cdddca1644a7" providerId="ADAL" clId="{D3AC65D8-426E-4467-B801-217F7B44B847}" dt="2026-05-05T10:17:59.225" v="5"/>
        <pc:sldMkLst>
          <pc:docMk/>
          <pc:sldMk cId="3089326925" sldId="269"/>
        </pc:sldMkLst>
      </pc:sldChg>
      <pc:sldChg chg="ord">
        <pc:chgData name="Belviso Michele" userId="748d32ad-61ac-4ef0-ac96-cdddca1644a7" providerId="ADAL" clId="{D3AC65D8-426E-4467-B801-217F7B44B847}" dt="2026-05-05T10:18:07.307" v="7"/>
        <pc:sldMkLst>
          <pc:docMk/>
          <pc:sldMk cId="1600864534" sldId="270"/>
        </pc:sldMkLst>
      </pc:sldChg>
      <pc:sldChg chg="addSp modSp new mod">
        <pc:chgData name="Belviso Michele" userId="748d32ad-61ac-4ef0-ac96-cdddca1644a7" providerId="ADAL" clId="{D3AC65D8-426E-4467-B801-217F7B44B847}" dt="2026-05-05T10:22:00.555" v="40" actId="255"/>
        <pc:sldMkLst>
          <pc:docMk/>
          <pc:sldMk cId="115857990" sldId="272"/>
        </pc:sldMkLst>
        <pc:spChg chg="add mod">
          <ac:chgData name="Belviso Michele" userId="748d32ad-61ac-4ef0-ac96-cdddca1644a7" providerId="ADAL" clId="{D3AC65D8-426E-4467-B801-217F7B44B847}" dt="2026-05-05T10:22:00.555" v="40" actId="255"/>
          <ac:spMkLst>
            <pc:docMk/>
            <pc:sldMk cId="115857990" sldId="272"/>
            <ac:spMk id="6" creationId="{F60EF3FF-17D5-4D94-9C83-D84157296B19}"/>
          </ac:spMkLst>
        </pc:spChg>
        <pc:picChg chg="add mod">
          <ac:chgData name="Belviso Michele" userId="748d32ad-61ac-4ef0-ac96-cdddca1644a7" providerId="ADAL" clId="{D3AC65D8-426E-4467-B801-217F7B44B847}" dt="2026-05-05T10:20:43.602" v="25" actId="14100"/>
          <ac:picMkLst>
            <pc:docMk/>
            <pc:sldMk cId="115857990" sldId="272"/>
            <ac:picMk id="3" creationId="{82CDC4CA-A8B7-4784-B8B1-971BE5BACB43}"/>
          </ac:picMkLst>
        </pc:picChg>
        <pc:picChg chg="add mod">
          <ac:chgData name="Belviso Michele" userId="748d32ad-61ac-4ef0-ac96-cdddca1644a7" providerId="ADAL" clId="{D3AC65D8-426E-4467-B801-217F7B44B847}" dt="2026-05-05T10:20:34.456" v="22" actId="1076"/>
          <ac:picMkLst>
            <pc:docMk/>
            <pc:sldMk cId="115857990" sldId="272"/>
            <ac:picMk id="5" creationId="{9148BC45-47CD-4F3A-98A1-51FD46EF76C2}"/>
          </ac:picMkLst>
        </pc:picChg>
      </pc:sldChg>
      <pc:sldChg chg="addSp modSp new mod">
        <pc:chgData name="Belviso Michele" userId="748d32ad-61ac-4ef0-ac96-cdddca1644a7" providerId="ADAL" clId="{D3AC65D8-426E-4467-B801-217F7B44B847}" dt="2026-05-05T10:35:57.960" v="46" actId="1076"/>
        <pc:sldMkLst>
          <pc:docMk/>
          <pc:sldMk cId="2868336321" sldId="273"/>
        </pc:sldMkLst>
        <pc:picChg chg="add mod">
          <ac:chgData name="Belviso Michele" userId="748d32ad-61ac-4ef0-ac96-cdddca1644a7" providerId="ADAL" clId="{D3AC65D8-426E-4467-B801-217F7B44B847}" dt="2026-05-05T10:25:40.441" v="43" actId="1076"/>
          <ac:picMkLst>
            <pc:docMk/>
            <pc:sldMk cId="2868336321" sldId="273"/>
            <ac:picMk id="3" creationId="{430FE611-99E1-4645-A69C-43716BD6FDD8}"/>
          </ac:picMkLst>
        </pc:picChg>
        <pc:picChg chg="add mod">
          <ac:chgData name="Belviso Michele" userId="748d32ad-61ac-4ef0-ac96-cdddca1644a7" providerId="ADAL" clId="{D3AC65D8-426E-4467-B801-217F7B44B847}" dt="2026-05-05T10:35:57.960" v="46" actId="1076"/>
          <ac:picMkLst>
            <pc:docMk/>
            <pc:sldMk cId="2868336321" sldId="273"/>
            <ac:picMk id="4" creationId="{B58F44F8-4F03-4CB8-9F70-F740A0648EE0}"/>
          </ac:picMkLst>
        </pc:picChg>
      </pc:sldChg>
      <pc:sldChg chg="addSp delSp modSp new mod">
        <pc:chgData name="Belviso Michele" userId="748d32ad-61ac-4ef0-ac96-cdddca1644a7" providerId="ADAL" clId="{D3AC65D8-426E-4467-B801-217F7B44B847}" dt="2026-05-05T10:40:46.985" v="54"/>
        <pc:sldMkLst>
          <pc:docMk/>
          <pc:sldMk cId="571617670" sldId="274"/>
        </pc:sldMkLst>
        <pc:spChg chg="add mod">
          <ac:chgData name="Belviso Michele" userId="748d32ad-61ac-4ef0-ac96-cdddca1644a7" providerId="ADAL" clId="{D3AC65D8-426E-4467-B801-217F7B44B847}" dt="2026-05-05T10:40:46.985" v="54"/>
          <ac:spMkLst>
            <pc:docMk/>
            <pc:sldMk cId="571617670" sldId="274"/>
            <ac:spMk id="6" creationId="{DA3660E5-F8C7-47E0-BC84-85B3C03D9462}"/>
          </ac:spMkLst>
        </pc:spChg>
        <pc:picChg chg="add mod">
          <ac:chgData name="Belviso Michele" userId="748d32ad-61ac-4ef0-ac96-cdddca1644a7" providerId="ADAL" clId="{D3AC65D8-426E-4467-B801-217F7B44B847}" dt="2026-05-05T10:40:09.862" v="50" actId="14100"/>
          <ac:picMkLst>
            <pc:docMk/>
            <pc:sldMk cId="571617670" sldId="274"/>
            <ac:picMk id="3" creationId="{A3076F58-5674-45C5-BFE7-620A954C4ED9}"/>
          </ac:picMkLst>
        </pc:picChg>
        <pc:picChg chg="add mod">
          <ac:chgData name="Belviso Michele" userId="748d32ad-61ac-4ef0-ac96-cdddca1644a7" providerId="ADAL" clId="{D3AC65D8-426E-4467-B801-217F7B44B847}" dt="2026-05-05T10:40:27.876" v="51"/>
          <ac:picMkLst>
            <pc:docMk/>
            <pc:sldMk cId="571617670" sldId="274"/>
            <ac:picMk id="4" creationId="{E5036704-2480-4E8D-AD70-26C2B8047983}"/>
          </ac:picMkLst>
        </pc:picChg>
        <pc:picChg chg="add del mod">
          <ac:chgData name="Belviso Michele" userId="748d32ad-61ac-4ef0-ac96-cdddca1644a7" providerId="ADAL" clId="{D3AC65D8-426E-4467-B801-217F7B44B847}" dt="2026-05-05T10:40:38.379" v="53" actId="21"/>
          <ac:picMkLst>
            <pc:docMk/>
            <pc:sldMk cId="571617670" sldId="274"/>
            <ac:picMk id="5" creationId="{52CFBD9D-3C3F-4031-BBDB-8358F8FA6F47}"/>
          </ac:picMkLst>
        </pc:picChg>
      </pc:sldChg>
      <pc:sldChg chg="addSp modSp new mod">
        <pc:chgData name="Belviso Michele" userId="748d32ad-61ac-4ef0-ac96-cdddca1644a7" providerId="ADAL" clId="{D3AC65D8-426E-4467-B801-217F7B44B847}" dt="2026-05-05T10:42:56.587" v="60"/>
        <pc:sldMkLst>
          <pc:docMk/>
          <pc:sldMk cId="3392358666" sldId="275"/>
        </pc:sldMkLst>
        <pc:spChg chg="add mod">
          <ac:chgData name="Belviso Michele" userId="748d32ad-61ac-4ef0-ac96-cdddca1644a7" providerId="ADAL" clId="{D3AC65D8-426E-4467-B801-217F7B44B847}" dt="2026-05-05T10:42:56.587" v="60"/>
          <ac:spMkLst>
            <pc:docMk/>
            <pc:sldMk cId="3392358666" sldId="275"/>
            <ac:spMk id="5" creationId="{31782C55-FABC-430B-9D29-1ACA0FA61CCE}"/>
          </ac:spMkLst>
        </pc:spChg>
        <pc:picChg chg="add mod">
          <ac:chgData name="Belviso Michele" userId="748d32ad-61ac-4ef0-ac96-cdddca1644a7" providerId="ADAL" clId="{D3AC65D8-426E-4467-B801-217F7B44B847}" dt="2026-05-05T10:42:40.220" v="58" actId="14100"/>
          <ac:picMkLst>
            <pc:docMk/>
            <pc:sldMk cId="3392358666" sldId="275"/>
            <ac:picMk id="3" creationId="{A7DD488A-A173-4BA9-B820-7A022B46D332}"/>
          </ac:picMkLst>
        </pc:picChg>
        <pc:picChg chg="add mod">
          <ac:chgData name="Belviso Michele" userId="748d32ad-61ac-4ef0-ac96-cdddca1644a7" providerId="ADAL" clId="{D3AC65D8-426E-4467-B801-217F7B44B847}" dt="2026-05-05T10:42:48.767" v="59"/>
          <ac:picMkLst>
            <pc:docMk/>
            <pc:sldMk cId="3392358666" sldId="275"/>
            <ac:picMk id="4" creationId="{7F2B7870-AF1A-414B-9595-6FB31B25CD65}"/>
          </ac:picMkLst>
        </pc:picChg>
      </pc:sldChg>
      <pc:sldChg chg="addSp delSp modSp new mod ord">
        <pc:chgData name="Belviso Michele" userId="748d32ad-61ac-4ef0-ac96-cdddca1644a7" providerId="ADAL" clId="{D3AC65D8-426E-4467-B801-217F7B44B847}" dt="2026-05-05T12:29:14.481" v="477" actId="1076"/>
        <pc:sldMkLst>
          <pc:docMk/>
          <pc:sldMk cId="2035325862" sldId="276"/>
        </pc:sldMkLst>
        <pc:spChg chg="add mod">
          <ac:chgData name="Belviso Michele" userId="748d32ad-61ac-4ef0-ac96-cdddca1644a7" providerId="ADAL" clId="{D3AC65D8-426E-4467-B801-217F7B44B847}" dt="2026-05-05T12:28:36.924" v="475" actId="1076"/>
          <ac:spMkLst>
            <pc:docMk/>
            <pc:sldMk cId="2035325862" sldId="276"/>
            <ac:spMk id="7" creationId="{A428975C-D083-4AA1-BDE6-B8D3A0B04ED3}"/>
          </ac:spMkLst>
        </pc:spChg>
        <pc:spChg chg="add mod">
          <ac:chgData name="Belviso Michele" userId="748d32ad-61ac-4ef0-ac96-cdddca1644a7" providerId="ADAL" clId="{D3AC65D8-426E-4467-B801-217F7B44B847}" dt="2026-05-05T12:29:09.325" v="476" actId="1076"/>
          <ac:spMkLst>
            <pc:docMk/>
            <pc:sldMk cId="2035325862" sldId="276"/>
            <ac:spMk id="8" creationId="{B3163332-4B75-4010-9972-ABFA39B1DFEF}"/>
          </ac:spMkLst>
        </pc:spChg>
        <pc:spChg chg="add mod">
          <ac:chgData name="Belviso Michele" userId="748d32ad-61ac-4ef0-ac96-cdddca1644a7" providerId="ADAL" clId="{D3AC65D8-426E-4467-B801-217F7B44B847}" dt="2026-05-05T12:29:14.481" v="477" actId="1076"/>
          <ac:spMkLst>
            <pc:docMk/>
            <pc:sldMk cId="2035325862" sldId="276"/>
            <ac:spMk id="9" creationId="{9F44B215-88C9-4981-884F-730BA586B5A2}"/>
          </ac:spMkLst>
        </pc:spChg>
        <pc:spChg chg="add del">
          <ac:chgData name="Belviso Michele" userId="748d32ad-61ac-4ef0-ac96-cdddca1644a7" providerId="ADAL" clId="{D3AC65D8-426E-4467-B801-217F7B44B847}" dt="2026-05-05T12:07:00.984" v="101" actId="11529"/>
          <ac:spMkLst>
            <pc:docMk/>
            <pc:sldMk cId="2035325862" sldId="276"/>
            <ac:spMk id="10" creationId="{EA0F209D-9AF2-423A-BEFD-30B5522FE8CA}"/>
          </ac:spMkLst>
        </pc:spChg>
        <pc:spChg chg="add del mod">
          <ac:chgData name="Belviso Michele" userId="748d32ad-61ac-4ef0-ac96-cdddca1644a7" providerId="ADAL" clId="{D3AC65D8-426E-4467-B801-217F7B44B847}" dt="2026-05-05T12:21:30.170" v="452" actId="21"/>
          <ac:spMkLst>
            <pc:docMk/>
            <pc:sldMk cId="2035325862" sldId="276"/>
            <ac:spMk id="11" creationId="{38BE92EC-40A1-490B-A8A6-0830699C0A70}"/>
          </ac:spMkLst>
        </pc:spChg>
        <pc:spChg chg="add mod">
          <ac:chgData name="Belviso Michele" userId="748d32ad-61ac-4ef0-ac96-cdddca1644a7" providerId="ADAL" clId="{D3AC65D8-426E-4467-B801-217F7B44B847}" dt="2026-05-05T12:20:59.624" v="451" actId="20577"/>
          <ac:spMkLst>
            <pc:docMk/>
            <pc:sldMk cId="2035325862" sldId="276"/>
            <ac:spMk id="12" creationId="{DC6CA46F-9E0A-4B09-878E-5B4EF186CE4C}"/>
          </ac:spMkLst>
        </pc:spChg>
        <pc:spChg chg="add mod">
          <ac:chgData name="Belviso Michele" userId="748d32ad-61ac-4ef0-ac96-cdddca1644a7" providerId="ADAL" clId="{D3AC65D8-426E-4467-B801-217F7B44B847}" dt="2026-05-05T12:15:11.010" v="402" actId="1076"/>
          <ac:spMkLst>
            <pc:docMk/>
            <pc:sldMk cId="2035325862" sldId="276"/>
            <ac:spMk id="13" creationId="{B57ACF1B-14B2-41C8-921E-4B2F5B26C21E}"/>
          </ac:spMkLst>
        </pc:spChg>
        <pc:spChg chg="add mod">
          <ac:chgData name="Belviso Michele" userId="748d32ad-61ac-4ef0-ac96-cdddca1644a7" providerId="ADAL" clId="{D3AC65D8-426E-4467-B801-217F7B44B847}" dt="2026-05-05T12:16:38.061" v="408" actId="20577"/>
          <ac:spMkLst>
            <pc:docMk/>
            <pc:sldMk cId="2035325862" sldId="276"/>
            <ac:spMk id="14" creationId="{615A2F2F-C7CB-4DBE-833C-D2A9AA8B85DC}"/>
          </ac:spMkLst>
        </pc:spChg>
        <pc:spChg chg="add del mod">
          <ac:chgData name="Belviso Michele" userId="748d32ad-61ac-4ef0-ac96-cdddca1644a7" providerId="ADAL" clId="{D3AC65D8-426E-4467-B801-217F7B44B847}" dt="2026-05-05T12:19:47.040" v="422" actId="21"/>
          <ac:spMkLst>
            <pc:docMk/>
            <pc:sldMk cId="2035325862" sldId="276"/>
            <ac:spMk id="15" creationId="{CD12D132-560B-4D12-899E-C3031386DB1A}"/>
          </ac:spMkLst>
        </pc:spChg>
        <pc:spChg chg="add mod">
          <ac:chgData name="Belviso Michele" userId="748d32ad-61ac-4ef0-ac96-cdddca1644a7" providerId="ADAL" clId="{D3AC65D8-426E-4467-B801-217F7B44B847}" dt="2026-05-05T12:20:30.288" v="450" actId="1076"/>
          <ac:spMkLst>
            <pc:docMk/>
            <pc:sldMk cId="2035325862" sldId="276"/>
            <ac:spMk id="18" creationId="{4C9C82F3-D786-40E7-A503-25DCEA9F9A17}"/>
          </ac:spMkLst>
        </pc:spChg>
        <pc:spChg chg="add mod">
          <ac:chgData name="Belviso Michele" userId="748d32ad-61ac-4ef0-ac96-cdddca1644a7" providerId="ADAL" clId="{D3AC65D8-426E-4467-B801-217F7B44B847}" dt="2026-05-05T12:28:28.352" v="472" actId="1076"/>
          <ac:spMkLst>
            <pc:docMk/>
            <pc:sldMk cId="2035325862" sldId="276"/>
            <ac:spMk id="19" creationId="{7406B2F1-FF08-4FA4-9D00-053AB198B978}"/>
          </ac:spMkLst>
        </pc:spChg>
        <pc:picChg chg="add mod">
          <ac:chgData name="Belviso Michele" userId="748d32ad-61ac-4ef0-ac96-cdddca1644a7" providerId="ADAL" clId="{D3AC65D8-426E-4467-B801-217F7B44B847}" dt="2026-05-05T12:28:13.298" v="471" actId="14100"/>
          <ac:picMkLst>
            <pc:docMk/>
            <pc:sldMk cId="2035325862" sldId="276"/>
            <ac:picMk id="3" creationId="{0C2F459E-AD07-4DE3-BD79-7EEC912AB985}"/>
          </ac:picMkLst>
        </pc:picChg>
        <pc:picChg chg="add del mod">
          <ac:chgData name="Belviso Michele" userId="748d32ad-61ac-4ef0-ac96-cdddca1644a7" providerId="ADAL" clId="{D3AC65D8-426E-4467-B801-217F7B44B847}" dt="2026-05-05T12:05:53.966" v="88" actId="21"/>
          <ac:picMkLst>
            <pc:docMk/>
            <pc:sldMk cId="2035325862" sldId="276"/>
            <ac:picMk id="5" creationId="{3446A899-7604-478B-8240-7814AF870BFC}"/>
          </ac:picMkLst>
        </pc:picChg>
        <pc:picChg chg="add del mod">
          <ac:chgData name="Belviso Michele" userId="748d32ad-61ac-4ef0-ac96-cdddca1644a7" providerId="ADAL" clId="{D3AC65D8-426E-4467-B801-217F7B44B847}" dt="2026-05-05T12:05:52.284" v="87" actId="21"/>
          <ac:picMkLst>
            <pc:docMk/>
            <pc:sldMk cId="2035325862" sldId="276"/>
            <ac:picMk id="6" creationId="{81BBC342-273A-4F83-8BF6-BF72000DCC59}"/>
          </ac:picMkLst>
        </pc:picChg>
        <pc:cxnChg chg="add mod">
          <ac:chgData name="Belviso Michele" userId="748d32ad-61ac-4ef0-ac96-cdddca1644a7" providerId="ADAL" clId="{D3AC65D8-426E-4467-B801-217F7B44B847}" dt="2026-05-05T12:20:07.865" v="425" actId="1582"/>
          <ac:cxnSpMkLst>
            <pc:docMk/>
            <pc:sldMk cId="2035325862" sldId="276"/>
            <ac:cxnSpMk id="17" creationId="{1353ADA0-5586-46BF-B137-3C9F73F3B304}"/>
          </ac:cxnSpMkLst>
        </pc:cxnChg>
      </pc:sldChg>
      <pc:sldChg chg="addSp modSp new mod">
        <pc:chgData name="Belviso Michele" userId="748d32ad-61ac-4ef0-ac96-cdddca1644a7" providerId="ADAL" clId="{D3AC65D8-426E-4467-B801-217F7B44B847}" dt="2026-05-05T12:25:20.907" v="470" actId="1076"/>
        <pc:sldMkLst>
          <pc:docMk/>
          <pc:sldMk cId="1256412352" sldId="277"/>
        </pc:sldMkLst>
        <pc:picChg chg="add mod">
          <ac:chgData name="Belviso Michele" userId="748d32ad-61ac-4ef0-ac96-cdddca1644a7" providerId="ADAL" clId="{D3AC65D8-426E-4467-B801-217F7B44B847}" dt="2026-05-05T12:25:20.907" v="470" actId="1076"/>
          <ac:picMkLst>
            <pc:docMk/>
            <pc:sldMk cId="1256412352" sldId="277"/>
            <ac:picMk id="3" creationId="{D4159FCE-386A-4350-92B0-3DDB77B8CDB8}"/>
          </ac:picMkLst>
        </pc:picChg>
        <pc:picChg chg="add mod">
          <ac:chgData name="Belviso Michele" userId="748d32ad-61ac-4ef0-ac96-cdddca1644a7" providerId="ADAL" clId="{D3AC65D8-426E-4467-B801-217F7B44B847}" dt="2026-05-05T12:25:14.371" v="468" actId="1076"/>
          <ac:picMkLst>
            <pc:docMk/>
            <pc:sldMk cId="1256412352" sldId="277"/>
            <ac:picMk id="5" creationId="{CC80DB6C-3142-4AC0-99CA-2A10EA4DA286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E51A65F-32D9-42C9-9C92-9CE0F64E24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90A3A81-B5EC-4975-B2C1-C8409BB35E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3EFDBCC-9F57-48F0-AF41-0FDE938032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33723-8CDD-491D-998D-C05AF214FAF2}" type="datetimeFigureOut">
              <a:rPr lang="it-IT" smtClean="0"/>
              <a:t>05/05/2026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D862C5A-5E45-4B07-855B-5288A3FEF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7F094A7-AA92-4AF6-B75A-A60AA0891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B7153-8767-42EC-976B-127E9ACF123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3919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B7B126F-8FE4-46CF-8CA4-B211BD6B8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EE2000C-F71E-4707-B139-0C3818C8AC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F26317E-12F9-4D2C-9053-3E88F292D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33723-8CDD-491D-998D-C05AF214FAF2}" type="datetimeFigureOut">
              <a:rPr lang="it-IT" smtClean="0"/>
              <a:t>05/05/2026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AEFF5DB-82EC-4913-9336-76F79A603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ECED753-42EF-4A6F-A69B-A0DA0EB7B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B7153-8767-42EC-976B-127E9ACF123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3592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CEAD45AB-4D6F-4F8D-BC0C-45ECDB74A3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4124C95-EBFF-47FC-BED8-FAAB34280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F7DDF0C-1D0A-4291-AC35-71ECD8D4F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33723-8CDD-491D-998D-C05AF214FAF2}" type="datetimeFigureOut">
              <a:rPr lang="it-IT" smtClean="0"/>
              <a:t>05/05/2026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4B17579-AE9C-4C2C-80FC-26B52028A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1B54DA0-BDB7-4244-BAD0-C91A79C8F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B7153-8767-42EC-976B-127E9ACF123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5026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85224A3-A97F-4BEE-A074-38CC175DE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BE1C24F-7EC5-416C-8DF4-9D2040271D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7EB0720-173A-47BF-A72F-EC7462D0C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33723-8CDD-491D-998D-C05AF214FAF2}" type="datetimeFigureOut">
              <a:rPr lang="it-IT" smtClean="0"/>
              <a:t>05/05/2026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EB5CB49-8480-400D-A254-88A0983A9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90ECE94-F5F2-481E-9713-F4823AE9C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B7153-8767-42EC-976B-127E9ACF123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7591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1EBB96-4932-419C-A3EC-34C0C792D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A98E0F5-EBB0-456B-84E6-BC15B459FE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257909A-7F3D-48DC-ABFE-EDFAFF351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33723-8CDD-491D-998D-C05AF214FAF2}" type="datetimeFigureOut">
              <a:rPr lang="it-IT" smtClean="0"/>
              <a:t>05/05/2026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2BE43A5-BAB6-4B93-9DA9-DAB9C9AC7D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28F8F5E-63A6-46D0-AF93-A96BC34F7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B7153-8767-42EC-976B-127E9ACF123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3667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623D57C-38D6-408E-AC0F-0777129A3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5F580B4-0B97-4DC9-A156-39CF71E1D9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2544B54-2AD8-4701-811B-FB518BE671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A055D8B-EE39-41B3-9B50-ED605BB0E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33723-8CDD-491D-998D-C05AF214FAF2}" type="datetimeFigureOut">
              <a:rPr lang="it-IT" smtClean="0"/>
              <a:t>05/05/2026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3F0B70B-E137-41E7-B888-D629D30ED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3D449C4-3591-4D40-8068-C3C2F6AEF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B7153-8767-42EC-976B-127E9ACF123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04798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4570EC5-353B-443E-B989-58AE3AD1E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8F7F41F-567E-46A0-9FEA-C7A7362D39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B0A5CE3-6FD3-4404-867A-869C6A580A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4A137BEA-E2A2-4C50-B360-5580786EE7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D6E8BA87-199E-45E9-92E8-C58AD1D563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F866BFD2-EB21-44BF-B895-5F8891AB6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33723-8CDD-491D-998D-C05AF214FAF2}" type="datetimeFigureOut">
              <a:rPr lang="it-IT" smtClean="0"/>
              <a:t>05/05/2026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5E7E9B09-C8B6-45B8-BE1D-C6150DB20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F1EFC99F-76C3-450E-B719-FEB128515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B7153-8767-42EC-976B-127E9ACF123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3078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4C11AF1-F561-4FA4-8483-A1727EF7A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FBE0D50E-E03A-4AEB-AA0B-615025F27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33723-8CDD-491D-998D-C05AF214FAF2}" type="datetimeFigureOut">
              <a:rPr lang="it-IT" smtClean="0"/>
              <a:t>05/05/2026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BA7A45D-8F1E-44BB-BA66-8720E5EB0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409DC01-EE19-4520-913F-B27D631FD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B7153-8767-42EC-976B-127E9ACF123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6307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EB8C42F4-EFB8-4069-9D09-968371A40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33723-8CDD-491D-998D-C05AF214FAF2}" type="datetimeFigureOut">
              <a:rPr lang="it-IT" smtClean="0"/>
              <a:t>05/05/2026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E29D94D8-8755-4926-BF79-C25E64955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19F8D0A-155E-4686-85A8-09167BBA6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B7153-8767-42EC-976B-127E9ACF123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2599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97BED3C-A00E-4E81-AC02-59183B1CD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8607CAA-9D80-4420-B608-B357A5789B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F579688-0238-478A-BCB1-39A84C4406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59B6C80-D8BE-4EFC-B564-A08DB3268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33723-8CDD-491D-998D-C05AF214FAF2}" type="datetimeFigureOut">
              <a:rPr lang="it-IT" smtClean="0"/>
              <a:t>05/05/2026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F2C14ED-34FA-47F3-905C-C0AFBA5ED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57DCFB9-8907-43FF-8ADA-39AC8EECE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B7153-8767-42EC-976B-127E9ACF123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7434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2019379-A3D2-4F5F-85BA-32B7CB073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2876D16D-8C73-4899-AC43-2ABD019378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3A8AAEA-EE83-4AF3-ABBC-5852A32E12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F9A17EF-DB46-4E40-AE6C-92259A927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33723-8CDD-491D-998D-C05AF214FAF2}" type="datetimeFigureOut">
              <a:rPr lang="it-IT" smtClean="0"/>
              <a:t>05/05/2026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91EDABB-1C32-451B-A8EC-47C285382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32F2C0A-586A-4393-B588-F92BE10EA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B7153-8767-42EC-976B-127E9ACF123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8666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D67DC61A-6364-4A22-97CD-899D5DCC7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BA0A9CE-A090-4725-8F2C-7EFB59AA12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EA96D52-E2D8-4456-8B1C-8B302B4530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D33723-8CDD-491D-998D-C05AF214FAF2}" type="datetimeFigureOut">
              <a:rPr lang="it-IT" smtClean="0"/>
              <a:t>05/05/2026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899A07F-8BE0-4718-A8A3-422423F969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87522D4-F054-49F6-98A0-D1A205F3AB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EB7153-8767-42EC-976B-127E9ACF123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9550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3C59D51-C4D0-42FD-9A56-9AE7CC42F7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007" y="0"/>
            <a:ext cx="9697986" cy="6858000"/>
          </a:xfrm>
          <a:prstGeom prst="rect">
            <a:avLst/>
          </a:prstGeom>
        </p:spPr>
      </p:pic>
      <p:sp>
        <p:nvSpPr>
          <p:cNvPr id="4" name="Ovale 3">
            <a:extLst>
              <a:ext uri="{FF2B5EF4-FFF2-40B4-BE49-F238E27FC236}">
                <a16:creationId xmlns:a16="http://schemas.microsoft.com/office/drawing/2014/main" id="{5888D1BE-3204-436D-AA15-2625C1690820}"/>
              </a:ext>
            </a:extLst>
          </p:cNvPr>
          <p:cNvSpPr/>
          <p:nvPr/>
        </p:nvSpPr>
        <p:spPr>
          <a:xfrm>
            <a:off x="6611007" y="2774731"/>
            <a:ext cx="399393" cy="39939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B70FC72E-459A-487C-98F0-E5FD78EB5AFB}"/>
              </a:ext>
            </a:extLst>
          </p:cNvPr>
          <p:cNvSpPr/>
          <p:nvPr/>
        </p:nvSpPr>
        <p:spPr>
          <a:xfrm>
            <a:off x="5465379" y="3888828"/>
            <a:ext cx="378373" cy="34684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5D07B570-DC75-4A08-A79F-811AC9D8AAA4}"/>
              </a:ext>
            </a:extLst>
          </p:cNvPr>
          <p:cNvSpPr/>
          <p:nvPr/>
        </p:nvSpPr>
        <p:spPr>
          <a:xfrm>
            <a:off x="4939862" y="2154621"/>
            <a:ext cx="525517" cy="28377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17734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60E80AB8-F38C-43A2-82F5-4C3073394C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604734" cy="68580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51A3875E-0BC3-408E-9694-F7286B5BEA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5085" y="1484780"/>
            <a:ext cx="5857875" cy="4229100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6E216F49-218A-4F5A-9DC5-A878041BEE70}"/>
              </a:ext>
            </a:extLst>
          </p:cNvPr>
          <p:cNvSpPr/>
          <p:nvPr/>
        </p:nvSpPr>
        <p:spPr>
          <a:xfrm>
            <a:off x="6905625" y="2447925"/>
            <a:ext cx="3076575" cy="203835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93269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9E7AB9BB-B28E-4C6F-9CDD-656E1F44E0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610113" cy="68580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37CCEBFF-7A34-4C1C-888C-5078168929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9564" y="1272988"/>
            <a:ext cx="5436381" cy="4449856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EE53F59E-C4AB-4BC9-B2B6-EB7B116DCECC}"/>
              </a:ext>
            </a:extLst>
          </p:cNvPr>
          <p:cNvSpPr/>
          <p:nvPr/>
        </p:nvSpPr>
        <p:spPr>
          <a:xfrm>
            <a:off x="6686550" y="2181225"/>
            <a:ext cx="3571875" cy="250507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08645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2CDC4CA-A8B7-4784-B8B1-971BE5BACB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685" y="452336"/>
            <a:ext cx="6858970" cy="599234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148BC45-47CD-4F3A-98A1-51FD46EF76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3552" y="1318098"/>
            <a:ext cx="2962275" cy="474345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F60EF3FF-17D5-4D94-9C83-D84157296B19}"/>
              </a:ext>
            </a:extLst>
          </p:cNvPr>
          <p:cNvSpPr txBox="1"/>
          <p:nvPr/>
        </p:nvSpPr>
        <p:spPr>
          <a:xfrm>
            <a:off x="8846655" y="267670"/>
            <a:ext cx="28696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/>
              <a:t>PUGSS</a:t>
            </a:r>
          </a:p>
        </p:txBody>
      </p:sp>
    </p:spTree>
    <p:extLst>
      <p:ext uri="{BB962C8B-B14F-4D97-AF65-F5344CB8AC3E}">
        <p14:creationId xmlns:p14="http://schemas.microsoft.com/office/powerpoint/2010/main" val="1158579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1F556C3-F906-4EB3-8CDE-F17FD64F59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9130" y="541302"/>
            <a:ext cx="8113058" cy="5718525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449EAD01-BADE-4D8D-9FFD-8F98B28BE49E}"/>
              </a:ext>
            </a:extLst>
          </p:cNvPr>
          <p:cNvSpPr txBox="1"/>
          <p:nvPr/>
        </p:nvSpPr>
        <p:spPr>
          <a:xfrm>
            <a:off x="603115" y="671209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6663103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90D455EB-D53A-4756-9056-46EEA291DF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8495" y="1319002"/>
            <a:ext cx="3892082" cy="3881647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6FEAA7F9-243F-4902-B902-4905D4F37B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5024" y="1319002"/>
            <a:ext cx="3971925" cy="387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5503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F76272A4-5C58-49C5-AA8E-2B9DCA3D4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604734" cy="68580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7A42370C-B7B9-466C-A1CB-3DC85E5B8E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256180"/>
            <a:ext cx="5749774" cy="4345640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44437DB0-5F5D-44E7-9FC3-E927D52FCAF7}"/>
              </a:ext>
            </a:extLst>
          </p:cNvPr>
          <p:cNvSpPr/>
          <p:nvPr/>
        </p:nvSpPr>
        <p:spPr>
          <a:xfrm>
            <a:off x="7400925" y="2447925"/>
            <a:ext cx="1828800" cy="202882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501062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E18D989-68D6-49BD-A046-1F6BE79E07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610113" cy="68580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6B99E0A4-8AC5-403D-AB03-DB5CEA55EF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1835" y="1060912"/>
            <a:ext cx="5118847" cy="5096247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922A1F65-1B6B-42E1-8DCA-3ED264A36E87}"/>
              </a:ext>
            </a:extLst>
          </p:cNvPr>
          <p:cNvSpPr/>
          <p:nvPr/>
        </p:nvSpPr>
        <p:spPr>
          <a:xfrm>
            <a:off x="7867650" y="2371725"/>
            <a:ext cx="2028825" cy="23241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66269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3076F58-5674-45C5-BFE7-620A954C4E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521" y="284230"/>
            <a:ext cx="6486930" cy="6178616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E5036704-2480-4E8D-AD70-26C2B80479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3552" y="1318098"/>
            <a:ext cx="2962275" cy="474345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DA3660E5-F8C7-47E0-BC84-85B3C03D9462}"/>
              </a:ext>
            </a:extLst>
          </p:cNvPr>
          <p:cNvSpPr txBox="1"/>
          <p:nvPr/>
        </p:nvSpPr>
        <p:spPr>
          <a:xfrm>
            <a:off x="8846655" y="267670"/>
            <a:ext cx="28696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/>
              <a:t>PUGSS</a:t>
            </a:r>
          </a:p>
        </p:txBody>
      </p:sp>
    </p:spTree>
    <p:extLst>
      <p:ext uri="{BB962C8B-B14F-4D97-AF65-F5344CB8AC3E}">
        <p14:creationId xmlns:p14="http://schemas.microsoft.com/office/powerpoint/2010/main" val="5716176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5183E3DA-F241-4A74-A259-79ABF2C582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0352" y="776007"/>
            <a:ext cx="8154747" cy="5305986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7ABC808C-CE26-43A9-9EFF-4D7712531D20}"/>
              </a:ext>
            </a:extLst>
          </p:cNvPr>
          <p:cNvSpPr txBox="1"/>
          <p:nvPr/>
        </p:nvSpPr>
        <p:spPr>
          <a:xfrm>
            <a:off x="690664" y="452841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8823628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9FBA0FFF-2ECA-43DE-A5EA-69D15FAE0A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992" y="1748119"/>
            <a:ext cx="5280999" cy="3880876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2B206142-86C2-4B76-8BFD-EC118987A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8437" y="1748119"/>
            <a:ext cx="4659523" cy="3880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0916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A79280C-7179-4963-92DF-6B41C29286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247" y="0"/>
            <a:ext cx="5610113" cy="68580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8D0E29BA-04E6-471B-8068-89832457E8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889" y="277907"/>
            <a:ext cx="5481212" cy="4016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18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E92B966-2DAE-4F72-BE7E-11B044FCB3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630890"/>
            <a:ext cx="5826432" cy="6002991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4DD77347-971D-410A-A248-137775452D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604734" cy="6858000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543043A8-A0DE-448A-B703-2D8338DC586F}"/>
              </a:ext>
            </a:extLst>
          </p:cNvPr>
          <p:cNvSpPr/>
          <p:nvPr/>
        </p:nvSpPr>
        <p:spPr>
          <a:xfrm>
            <a:off x="8734425" y="2857500"/>
            <a:ext cx="676275" cy="100012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14883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FADEDBFF-8992-413E-B9C4-92DF5864EF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610113" cy="68580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CA7405A5-29EB-4519-8C47-B90B51F659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89964"/>
            <a:ext cx="5497365" cy="6078072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57BE4D4A-1CA8-4263-BB1B-4C5CB523343A}"/>
              </a:ext>
            </a:extLst>
          </p:cNvPr>
          <p:cNvSpPr/>
          <p:nvPr/>
        </p:nvSpPr>
        <p:spPr>
          <a:xfrm>
            <a:off x="8397007" y="2276475"/>
            <a:ext cx="895350" cy="105727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27499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7DD488A-A173-4BA9-B820-7A022B46D3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178" y="573424"/>
            <a:ext cx="6313336" cy="560364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7F2B7870-AF1A-414B-9595-6FB31B25CD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3552" y="1318098"/>
            <a:ext cx="2962275" cy="474345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31782C55-FABC-430B-9D29-1ACA0FA61CCE}"/>
              </a:ext>
            </a:extLst>
          </p:cNvPr>
          <p:cNvSpPr txBox="1"/>
          <p:nvPr/>
        </p:nvSpPr>
        <p:spPr>
          <a:xfrm>
            <a:off x="8846655" y="267670"/>
            <a:ext cx="28696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/>
              <a:t>PUGSS</a:t>
            </a:r>
          </a:p>
        </p:txBody>
      </p:sp>
    </p:spTree>
    <p:extLst>
      <p:ext uri="{BB962C8B-B14F-4D97-AF65-F5344CB8AC3E}">
        <p14:creationId xmlns:p14="http://schemas.microsoft.com/office/powerpoint/2010/main" val="33923586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C13DDA4-DBD3-4F56-BEA0-CF10B0DA4D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604734" cy="68580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17B48AE8-1905-4A7E-94FC-48E46537D9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5466" y="152400"/>
            <a:ext cx="5724096" cy="4279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4637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BCFE143-DAFA-4B8D-9569-4B4530DD63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007" y="0"/>
            <a:ext cx="9697986" cy="6858000"/>
          </a:xfrm>
          <a:prstGeom prst="rect">
            <a:avLst/>
          </a:prstGeom>
        </p:spPr>
      </p:pic>
      <p:sp>
        <p:nvSpPr>
          <p:cNvPr id="5" name="Ovale 4">
            <a:extLst>
              <a:ext uri="{FF2B5EF4-FFF2-40B4-BE49-F238E27FC236}">
                <a16:creationId xmlns:a16="http://schemas.microsoft.com/office/drawing/2014/main" id="{D0125172-6BF6-4680-AFDC-698534071A94}"/>
              </a:ext>
            </a:extLst>
          </p:cNvPr>
          <p:cNvSpPr/>
          <p:nvPr/>
        </p:nvSpPr>
        <p:spPr>
          <a:xfrm>
            <a:off x="6644418" y="2910061"/>
            <a:ext cx="130153" cy="133489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CC33C0FB-9E7D-482A-BCCD-758041518A53}"/>
              </a:ext>
            </a:extLst>
          </p:cNvPr>
          <p:cNvSpPr/>
          <p:nvPr/>
        </p:nvSpPr>
        <p:spPr>
          <a:xfrm>
            <a:off x="5511986" y="4010233"/>
            <a:ext cx="130153" cy="133489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47127CBF-817A-43A4-99FC-CB3DF8D60608}"/>
              </a:ext>
            </a:extLst>
          </p:cNvPr>
          <p:cNvSpPr/>
          <p:nvPr/>
        </p:nvSpPr>
        <p:spPr>
          <a:xfrm>
            <a:off x="5071472" y="2264864"/>
            <a:ext cx="130153" cy="133489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09988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30FE611-99E1-4645-A69C-43716BD6F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788902" cy="68580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B58F44F8-4F03-4CB8-9F70-F740A0648E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0011" y="1785025"/>
            <a:ext cx="2153553" cy="3448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3363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6B97D71B-72DA-4339-9D4E-0527FB59D6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3989" y="1000965"/>
            <a:ext cx="7677150" cy="4981575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E3E5718C-A26F-4B51-8C98-669A6ACCBE38}"/>
              </a:ext>
            </a:extLst>
          </p:cNvPr>
          <p:cNvSpPr txBox="1"/>
          <p:nvPr/>
        </p:nvSpPr>
        <p:spPr>
          <a:xfrm>
            <a:off x="642024" y="408562"/>
            <a:ext cx="5544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8635090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0C2F459E-AD07-4DE3-BD79-7EEC912AB9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45" y="1138136"/>
            <a:ext cx="8028316" cy="4276843"/>
          </a:xfrm>
          <a:prstGeom prst="rect">
            <a:avLst/>
          </a:prstGeom>
        </p:spPr>
      </p:pic>
      <p:sp>
        <p:nvSpPr>
          <p:cNvPr id="7" name="Ovale 6">
            <a:extLst>
              <a:ext uri="{FF2B5EF4-FFF2-40B4-BE49-F238E27FC236}">
                <a16:creationId xmlns:a16="http://schemas.microsoft.com/office/drawing/2014/main" id="{A428975C-D083-4AA1-BDE6-B8D3A0B04ED3}"/>
              </a:ext>
            </a:extLst>
          </p:cNvPr>
          <p:cNvSpPr/>
          <p:nvPr/>
        </p:nvSpPr>
        <p:spPr>
          <a:xfrm>
            <a:off x="4964903" y="3145463"/>
            <a:ext cx="288706" cy="300352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B3163332-4B75-4010-9972-ABFA39B1DFEF}"/>
              </a:ext>
            </a:extLst>
          </p:cNvPr>
          <p:cNvSpPr/>
          <p:nvPr/>
        </p:nvSpPr>
        <p:spPr>
          <a:xfrm>
            <a:off x="5558291" y="2995287"/>
            <a:ext cx="288706" cy="300352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9F44B215-88C9-4981-884F-730BA586B5A2}"/>
              </a:ext>
            </a:extLst>
          </p:cNvPr>
          <p:cNvSpPr/>
          <p:nvPr/>
        </p:nvSpPr>
        <p:spPr>
          <a:xfrm>
            <a:off x="6096000" y="2903192"/>
            <a:ext cx="288706" cy="300352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DC6CA46F-9E0A-4B09-878E-5B4EF186CE4C}"/>
              </a:ext>
            </a:extLst>
          </p:cNvPr>
          <p:cNvSpPr txBox="1"/>
          <p:nvPr/>
        </p:nvSpPr>
        <p:spPr>
          <a:xfrm>
            <a:off x="8774349" y="1760707"/>
            <a:ext cx="276265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it-IT" dirty="0"/>
              <a:t>Assenza di connessione verde dalla striscia pedonale fino all’’ingresso</a:t>
            </a:r>
          </a:p>
          <a:p>
            <a:pPr marL="285750" indent="-285750">
              <a:buFontTx/>
              <a:buChar char="-"/>
            </a:pPr>
            <a:endParaRPr lang="it-IT" dirty="0"/>
          </a:p>
          <a:p>
            <a:pPr marL="285750" indent="-285750">
              <a:buFontTx/>
              <a:buChar char="-"/>
            </a:pPr>
            <a:r>
              <a:rPr lang="it-IT" dirty="0"/>
              <a:t>Mancanza di ombreggiamento per pazienti e persone più vulnerabili</a:t>
            </a:r>
          </a:p>
        </p:txBody>
      </p:sp>
      <p:sp>
        <p:nvSpPr>
          <p:cNvPr id="13" name="Ovale 12">
            <a:extLst>
              <a:ext uri="{FF2B5EF4-FFF2-40B4-BE49-F238E27FC236}">
                <a16:creationId xmlns:a16="http://schemas.microsoft.com/office/drawing/2014/main" id="{B57ACF1B-14B2-41C8-921E-4B2F5B26C21E}"/>
              </a:ext>
            </a:extLst>
          </p:cNvPr>
          <p:cNvSpPr/>
          <p:nvPr/>
        </p:nvSpPr>
        <p:spPr>
          <a:xfrm>
            <a:off x="8774349" y="4825078"/>
            <a:ext cx="321013" cy="317957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615A2F2F-C7CB-4DBE-833C-D2A9AA8B85DC}"/>
              </a:ext>
            </a:extLst>
          </p:cNvPr>
          <p:cNvSpPr txBox="1"/>
          <p:nvPr/>
        </p:nvSpPr>
        <p:spPr>
          <a:xfrm>
            <a:off x="9095362" y="4799390"/>
            <a:ext cx="2180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Ipotesi di alberature  </a:t>
            </a:r>
          </a:p>
        </p:txBody>
      </p:sp>
      <p:cxnSp>
        <p:nvCxnSpPr>
          <p:cNvPr id="17" name="Connettore diritto 16">
            <a:extLst>
              <a:ext uri="{FF2B5EF4-FFF2-40B4-BE49-F238E27FC236}">
                <a16:creationId xmlns:a16="http://schemas.microsoft.com/office/drawing/2014/main" id="{1353ADA0-5586-46BF-B137-3C9F73F3B304}"/>
              </a:ext>
            </a:extLst>
          </p:cNvPr>
          <p:cNvCxnSpPr/>
          <p:nvPr/>
        </p:nvCxnSpPr>
        <p:spPr>
          <a:xfrm>
            <a:off x="8774349" y="5544766"/>
            <a:ext cx="321013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4C9C82F3-D786-40E7-A503-25DCEA9F9A17}"/>
              </a:ext>
            </a:extLst>
          </p:cNvPr>
          <p:cNvSpPr txBox="1"/>
          <p:nvPr/>
        </p:nvSpPr>
        <p:spPr>
          <a:xfrm>
            <a:off x="9096451" y="5360100"/>
            <a:ext cx="2179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Area rifugio climatico</a:t>
            </a:r>
          </a:p>
        </p:txBody>
      </p:sp>
      <p:sp>
        <p:nvSpPr>
          <p:cNvPr id="19" name="Figura a mano libera: forma 18">
            <a:extLst>
              <a:ext uri="{FF2B5EF4-FFF2-40B4-BE49-F238E27FC236}">
                <a16:creationId xmlns:a16="http://schemas.microsoft.com/office/drawing/2014/main" id="{7406B2F1-FF08-4FA4-9D00-053AB198B978}"/>
              </a:ext>
            </a:extLst>
          </p:cNvPr>
          <p:cNvSpPr/>
          <p:nvPr/>
        </p:nvSpPr>
        <p:spPr>
          <a:xfrm>
            <a:off x="2357217" y="2046697"/>
            <a:ext cx="1809345" cy="1468876"/>
          </a:xfrm>
          <a:custGeom>
            <a:avLst/>
            <a:gdLst>
              <a:gd name="connsiteX0" fmla="*/ 301558 w 1809345"/>
              <a:gd name="connsiteY0" fmla="*/ 48638 h 1468876"/>
              <a:gd name="connsiteX1" fmla="*/ 301558 w 1809345"/>
              <a:gd name="connsiteY1" fmla="*/ 48638 h 1468876"/>
              <a:gd name="connsiteX2" fmla="*/ 505839 w 1809345"/>
              <a:gd name="connsiteY2" fmla="*/ 29183 h 1468876"/>
              <a:gd name="connsiteX3" fmla="*/ 700392 w 1809345"/>
              <a:gd name="connsiteY3" fmla="*/ 0 h 1468876"/>
              <a:gd name="connsiteX4" fmla="*/ 1118681 w 1809345"/>
              <a:gd name="connsiteY4" fmla="*/ 9727 h 1468876"/>
              <a:gd name="connsiteX5" fmla="*/ 1157592 w 1809345"/>
              <a:gd name="connsiteY5" fmla="*/ 19455 h 1468876"/>
              <a:gd name="connsiteX6" fmla="*/ 1186775 w 1809345"/>
              <a:gd name="connsiteY6" fmla="*/ 136187 h 1468876"/>
              <a:gd name="connsiteX7" fmla="*/ 1206230 w 1809345"/>
              <a:gd name="connsiteY7" fmla="*/ 359923 h 1468876"/>
              <a:gd name="connsiteX8" fmla="*/ 1225686 w 1809345"/>
              <a:gd name="connsiteY8" fmla="*/ 398834 h 1468876"/>
              <a:gd name="connsiteX9" fmla="*/ 1235413 w 1809345"/>
              <a:gd name="connsiteY9" fmla="*/ 428017 h 1468876"/>
              <a:gd name="connsiteX10" fmla="*/ 1264596 w 1809345"/>
              <a:gd name="connsiteY10" fmla="*/ 486383 h 1468876"/>
              <a:gd name="connsiteX11" fmla="*/ 1303507 w 1809345"/>
              <a:gd name="connsiteY11" fmla="*/ 642025 h 1468876"/>
              <a:gd name="connsiteX12" fmla="*/ 1332690 w 1809345"/>
              <a:gd name="connsiteY12" fmla="*/ 758757 h 1468876"/>
              <a:gd name="connsiteX13" fmla="*/ 1361873 w 1809345"/>
              <a:gd name="connsiteY13" fmla="*/ 778212 h 1468876"/>
              <a:gd name="connsiteX14" fmla="*/ 1459149 w 1809345"/>
              <a:gd name="connsiteY14" fmla="*/ 904672 h 1468876"/>
              <a:gd name="connsiteX15" fmla="*/ 1478605 w 1809345"/>
              <a:gd name="connsiteY15" fmla="*/ 933855 h 1468876"/>
              <a:gd name="connsiteX16" fmla="*/ 1517515 w 1809345"/>
              <a:gd name="connsiteY16" fmla="*/ 943583 h 1468876"/>
              <a:gd name="connsiteX17" fmla="*/ 1566154 w 1809345"/>
              <a:gd name="connsiteY17" fmla="*/ 982493 h 1468876"/>
              <a:gd name="connsiteX18" fmla="*/ 1585609 w 1809345"/>
              <a:gd name="connsiteY18" fmla="*/ 1001949 h 1468876"/>
              <a:gd name="connsiteX19" fmla="*/ 1624520 w 1809345"/>
              <a:gd name="connsiteY19" fmla="*/ 1011676 h 1468876"/>
              <a:gd name="connsiteX20" fmla="*/ 1663430 w 1809345"/>
              <a:gd name="connsiteY20" fmla="*/ 1040859 h 1468876"/>
              <a:gd name="connsiteX21" fmla="*/ 1721796 w 1809345"/>
              <a:gd name="connsiteY21" fmla="*/ 1079770 h 1468876"/>
              <a:gd name="connsiteX22" fmla="*/ 1760707 w 1809345"/>
              <a:gd name="connsiteY22" fmla="*/ 1118681 h 1468876"/>
              <a:gd name="connsiteX23" fmla="*/ 1770434 w 1809345"/>
              <a:gd name="connsiteY23" fmla="*/ 1167319 h 1468876"/>
              <a:gd name="connsiteX24" fmla="*/ 1809345 w 1809345"/>
              <a:gd name="connsiteY24" fmla="*/ 1196502 h 1468876"/>
              <a:gd name="connsiteX25" fmla="*/ 1741251 w 1809345"/>
              <a:gd name="connsiteY25" fmla="*/ 1293778 h 1468876"/>
              <a:gd name="connsiteX26" fmla="*/ 1682886 w 1809345"/>
              <a:gd name="connsiteY26" fmla="*/ 1322961 h 1468876"/>
              <a:gd name="connsiteX27" fmla="*/ 1653703 w 1809345"/>
              <a:gd name="connsiteY27" fmla="*/ 1342417 h 1468876"/>
              <a:gd name="connsiteX28" fmla="*/ 1614792 w 1809345"/>
              <a:gd name="connsiteY28" fmla="*/ 1371600 h 1468876"/>
              <a:gd name="connsiteX29" fmla="*/ 1575881 w 1809345"/>
              <a:gd name="connsiteY29" fmla="*/ 1381327 h 1468876"/>
              <a:gd name="connsiteX30" fmla="*/ 1556426 w 1809345"/>
              <a:gd name="connsiteY30" fmla="*/ 1400783 h 1468876"/>
              <a:gd name="connsiteX31" fmla="*/ 1293779 w 1809345"/>
              <a:gd name="connsiteY31" fmla="*/ 1429966 h 1468876"/>
              <a:gd name="connsiteX32" fmla="*/ 1186775 w 1809345"/>
              <a:gd name="connsiteY32" fmla="*/ 1439693 h 1468876"/>
              <a:gd name="connsiteX33" fmla="*/ 1040860 w 1809345"/>
              <a:gd name="connsiteY33" fmla="*/ 1459149 h 1468876"/>
              <a:gd name="connsiteX34" fmla="*/ 875490 w 1809345"/>
              <a:gd name="connsiteY34" fmla="*/ 1468876 h 1468876"/>
              <a:gd name="connsiteX35" fmla="*/ 262647 w 1809345"/>
              <a:gd name="connsiteY35" fmla="*/ 1449421 h 1468876"/>
              <a:gd name="connsiteX36" fmla="*/ 214009 w 1809345"/>
              <a:gd name="connsiteY36" fmla="*/ 1400783 h 1468876"/>
              <a:gd name="connsiteX37" fmla="*/ 145915 w 1809345"/>
              <a:gd name="connsiteY37" fmla="*/ 1361872 h 1468876"/>
              <a:gd name="connsiteX38" fmla="*/ 68094 w 1809345"/>
              <a:gd name="connsiteY38" fmla="*/ 1264595 h 1468876"/>
              <a:gd name="connsiteX39" fmla="*/ 48639 w 1809345"/>
              <a:gd name="connsiteY39" fmla="*/ 1225685 h 1468876"/>
              <a:gd name="connsiteX40" fmla="*/ 29183 w 1809345"/>
              <a:gd name="connsiteY40" fmla="*/ 1167319 h 1468876"/>
              <a:gd name="connsiteX41" fmla="*/ 0 w 1809345"/>
              <a:gd name="connsiteY41" fmla="*/ 1070042 h 1468876"/>
              <a:gd name="connsiteX42" fmla="*/ 38911 w 1809345"/>
              <a:gd name="connsiteY42" fmla="*/ 1050587 h 1468876"/>
              <a:gd name="connsiteX43" fmla="*/ 194554 w 1809345"/>
              <a:gd name="connsiteY43" fmla="*/ 1031132 h 1468876"/>
              <a:gd name="connsiteX44" fmla="*/ 233464 w 1809345"/>
              <a:gd name="connsiteY44" fmla="*/ 1021404 h 1468876"/>
              <a:gd name="connsiteX45" fmla="*/ 262647 w 1809345"/>
              <a:gd name="connsiteY45" fmla="*/ 1001949 h 1468876"/>
              <a:gd name="connsiteX46" fmla="*/ 321013 w 1809345"/>
              <a:gd name="connsiteY46" fmla="*/ 933855 h 1468876"/>
              <a:gd name="connsiteX47" fmla="*/ 330741 w 1809345"/>
              <a:gd name="connsiteY47" fmla="*/ 885217 h 1468876"/>
              <a:gd name="connsiteX48" fmla="*/ 340468 w 1809345"/>
              <a:gd name="connsiteY48" fmla="*/ 797668 h 1468876"/>
              <a:gd name="connsiteX49" fmla="*/ 359924 w 1809345"/>
              <a:gd name="connsiteY49" fmla="*/ 758757 h 1468876"/>
              <a:gd name="connsiteX50" fmla="*/ 369651 w 1809345"/>
              <a:gd name="connsiteY50" fmla="*/ 719846 h 1468876"/>
              <a:gd name="connsiteX51" fmla="*/ 389107 w 1809345"/>
              <a:gd name="connsiteY51" fmla="*/ 535021 h 1468876"/>
              <a:gd name="connsiteX52" fmla="*/ 398834 w 1809345"/>
              <a:gd name="connsiteY52" fmla="*/ 476655 h 1468876"/>
              <a:gd name="connsiteX53" fmla="*/ 369651 w 1809345"/>
              <a:gd name="connsiteY53" fmla="*/ 369651 h 1468876"/>
              <a:gd name="connsiteX54" fmla="*/ 330741 w 1809345"/>
              <a:gd name="connsiteY54" fmla="*/ 282102 h 1468876"/>
              <a:gd name="connsiteX55" fmla="*/ 321013 w 1809345"/>
              <a:gd name="connsiteY55" fmla="*/ 233464 h 1468876"/>
              <a:gd name="connsiteX56" fmla="*/ 301558 w 1809345"/>
              <a:gd name="connsiteY56" fmla="*/ 48638 h 1468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809345" h="1468876">
                <a:moveTo>
                  <a:pt x="301558" y="48638"/>
                </a:moveTo>
                <a:lnTo>
                  <a:pt x="301558" y="48638"/>
                </a:lnTo>
                <a:cubicBezTo>
                  <a:pt x="369652" y="42153"/>
                  <a:pt x="437940" y="37463"/>
                  <a:pt x="505839" y="29183"/>
                </a:cubicBezTo>
                <a:cubicBezTo>
                  <a:pt x="570933" y="21245"/>
                  <a:pt x="634849" y="2081"/>
                  <a:pt x="700392" y="0"/>
                </a:cubicBezTo>
                <a:lnTo>
                  <a:pt x="1118681" y="9727"/>
                </a:lnTo>
                <a:cubicBezTo>
                  <a:pt x="1131651" y="12970"/>
                  <a:pt x="1147321" y="10896"/>
                  <a:pt x="1157592" y="19455"/>
                </a:cubicBezTo>
                <a:cubicBezTo>
                  <a:pt x="1183233" y="40823"/>
                  <a:pt x="1185172" y="117756"/>
                  <a:pt x="1186775" y="136187"/>
                </a:cubicBezTo>
                <a:cubicBezTo>
                  <a:pt x="1187905" y="149178"/>
                  <a:pt x="1196001" y="319007"/>
                  <a:pt x="1206230" y="359923"/>
                </a:cubicBezTo>
                <a:cubicBezTo>
                  <a:pt x="1209747" y="373991"/>
                  <a:pt x="1219974" y="385505"/>
                  <a:pt x="1225686" y="398834"/>
                </a:cubicBezTo>
                <a:cubicBezTo>
                  <a:pt x="1229725" y="408259"/>
                  <a:pt x="1231249" y="418647"/>
                  <a:pt x="1235413" y="428017"/>
                </a:cubicBezTo>
                <a:cubicBezTo>
                  <a:pt x="1244247" y="447894"/>
                  <a:pt x="1254868" y="466928"/>
                  <a:pt x="1264596" y="486383"/>
                </a:cubicBezTo>
                <a:cubicBezTo>
                  <a:pt x="1288073" y="603769"/>
                  <a:pt x="1273594" y="552289"/>
                  <a:pt x="1303507" y="642025"/>
                </a:cubicBezTo>
                <a:cubicBezTo>
                  <a:pt x="1305795" y="655757"/>
                  <a:pt x="1318236" y="749121"/>
                  <a:pt x="1332690" y="758757"/>
                </a:cubicBezTo>
                <a:lnTo>
                  <a:pt x="1361873" y="778212"/>
                </a:lnTo>
                <a:cubicBezTo>
                  <a:pt x="1491319" y="972381"/>
                  <a:pt x="1363587" y="793182"/>
                  <a:pt x="1459149" y="904672"/>
                </a:cubicBezTo>
                <a:cubicBezTo>
                  <a:pt x="1466758" y="913549"/>
                  <a:pt x="1468877" y="927370"/>
                  <a:pt x="1478605" y="933855"/>
                </a:cubicBezTo>
                <a:cubicBezTo>
                  <a:pt x="1489729" y="941271"/>
                  <a:pt x="1504545" y="940340"/>
                  <a:pt x="1517515" y="943583"/>
                </a:cubicBezTo>
                <a:cubicBezTo>
                  <a:pt x="1564501" y="990566"/>
                  <a:pt x="1504785" y="933397"/>
                  <a:pt x="1566154" y="982493"/>
                </a:cubicBezTo>
                <a:cubicBezTo>
                  <a:pt x="1573316" y="988222"/>
                  <a:pt x="1577406" y="997847"/>
                  <a:pt x="1585609" y="1001949"/>
                </a:cubicBezTo>
                <a:cubicBezTo>
                  <a:pt x="1597567" y="1007928"/>
                  <a:pt x="1611550" y="1008434"/>
                  <a:pt x="1624520" y="1011676"/>
                </a:cubicBezTo>
                <a:cubicBezTo>
                  <a:pt x="1637490" y="1021404"/>
                  <a:pt x="1650148" y="1031562"/>
                  <a:pt x="1663430" y="1040859"/>
                </a:cubicBezTo>
                <a:cubicBezTo>
                  <a:pt x="1682586" y="1054268"/>
                  <a:pt x="1705262" y="1063236"/>
                  <a:pt x="1721796" y="1079770"/>
                </a:cubicBezTo>
                <a:lnTo>
                  <a:pt x="1760707" y="1118681"/>
                </a:lnTo>
                <a:cubicBezTo>
                  <a:pt x="1763949" y="1134894"/>
                  <a:pt x="1761671" y="1153298"/>
                  <a:pt x="1770434" y="1167319"/>
                </a:cubicBezTo>
                <a:cubicBezTo>
                  <a:pt x="1779027" y="1181067"/>
                  <a:pt x="1809345" y="1180289"/>
                  <a:pt x="1809345" y="1196502"/>
                </a:cubicBezTo>
                <a:cubicBezTo>
                  <a:pt x="1809345" y="1294864"/>
                  <a:pt x="1786900" y="1273490"/>
                  <a:pt x="1741251" y="1293778"/>
                </a:cubicBezTo>
                <a:cubicBezTo>
                  <a:pt x="1721374" y="1302612"/>
                  <a:pt x="1701900" y="1312397"/>
                  <a:pt x="1682886" y="1322961"/>
                </a:cubicBezTo>
                <a:cubicBezTo>
                  <a:pt x="1672666" y="1328639"/>
                  <a:pt x="1663217" y="1335622"/>
                  <a:pt x="1653703" y="1342417"/>
                </a:cubicBezTo>
                <a:cubicBezTo>
                  <a:pt x="1640510" y="1351841"/>
                  <a:pt x="1629293" y="1364350"/>
                  <a:pt x="1614792" y="1371600"/>
                </a:cubicBezTo>
                <a:cubicBezTo>
                  <a:pt x="1602834" y="1377579"/>
                  <a:pt x="1588851" y="1378085"/>
                  <a:pt x="1575881" y="1381327"/>
                </a:cubicBezTo>
                <a:cubicBezTo>
                  <a:pt x="1569396" y="1387812"/>
                  <a:pt x="1564807" y="1397058"/>
                  <a:pt x="1556426" y="1400783"/>
                </a:cubicBezTo>
                <a:cubicBezTo>
                  <a:pt x="1477405" y="1435904"/>
                  <a:pt x="1370233" y="1425034"/>
                  <a:pt x="1293779" y="1429966"/>
                </a:cubicBezTo>
                <a:cubicBezTo>
                  <a:pt x="1258038" y="1432272"/>
                  <a:pt x="1222371" y="1435738"/>
                  <a:pt x="1186775" y="1439693"/>
                </a:cubicBezTo>
                <a:cubicBezTo>
                  <a:pt x="1124497" y="1446613"/>
                  <a:pt x="1105294" y="1453994"/>
                  <a:pt x="1040860" y="1459149"/>
                </a:cubicBezTo>
                <a:cubicBezTo>
                  <a:pt x="985817" y="1463552"/>
                  <a:pt x="930613" y="1465634"/>
                  <a:pt x="875490" y="1468876"/>
                </a:cubicBezTo>
                <a:cubicBezTo>
                  <a:pt x="671209" y="1462391"/>
                  <a:pt x="465957" y="1470350"/>
                  <a:pt x="262647" y="1449421"/>
                </a:cubicBezTo>
                <a:cubicBezTo>
                  <a:pt x="239839" y="1447073"/>
                  <a:pt x="232352" y="1414540"/>
                  <a:pt x="214009" y="1400783"/>
                </a:cubicBezTo>
                <a:cubicBezTo>
                  <a:pt x="193095" y="1385098"/>
                  <a:pt x="166829" y="1377557"/>
                  <a:pt x="145915" y="1361872"/>
                </a:cubicBezTo>
                <a:cubicBezTo>
                  <a:pt x="104981" y="1331171"/>
                  <a:pt x="91696" y="1307078"/>
                  <a:pt x="68094" y="1264595"/>
                </a:cubicBezTo>
                <a:cubicBezTo>
                  <a:pt x="61052" y="1251919"/>
                  <a:pt x="54025" y="1239149"/>
                  <a:pt x="48639" y="1225685"/>
                </a:cubicBezTo>
                <a:cubicBezTo>
                  <a:pt x="41022" y="1206644"/>
                  <a:pt x="36191" y="1186592"/>
                  <a:pt x="29183" y="1167319"/>
                </a:cubicBezTo>
                <a:cubicBezTo>
                  <a:pt x="744" y="1089113"/>
                  <a:pt x="15845" y="1149265"/>
                  <a:pt x="0" y="1070042"/>
                </a:cubicBezTo>
                <a:cubicBezTo>
                  <a:pt x="12970" y="1063557"/>
                  <a:pt x="25154" y="1055173"/>
                  <a:pt x="38911" y="1050587"/>
                </a:cubicBezTo>
                <a:cubicBezTo>
                  <a:pt x="76606" y="1038022"/>
                  <a:pt x="170864" y="1033285"/>
                  <a:pt x="194554" y="1031132"/>
                </a:cubicBezTo>
                <a:cubicBezTo>
                  <a:pt x="207524" y="1027889"/>
                  <a:pt x="221176" y="1026670"/>
                  <a:pt x="233464" y="1021404"/>
                </a:cubicBezTo>
                <a:cubicBezTo>
                  <a:pt x="244210" y="1016799"/>
                  <a:pt x="253770" y="1009557"/>
                  <a:pt x="262647" y="1001949"/>
                </a:cubicBezTo>
                <a:cubicBezTo>
                  <a:pt x="299341" y="970497"/>
                  <a:pt x="298065" y="968277"/>
                  <a:pt x="321013" y="933855"/>
                </a:cubicBezTo>
                <a:cubicBezTo>
                  <a:pt x="324256" y="917642"/>
                  <a:pt x="328403" y="901585"/>
                  <a:pt x="330741" y="885217"/>
                </a:cubicBezTo>
                <a:cubicBezTo>
                  <a:pt x="334893" y="856150"/>
                  <a:pt x="333866" y="826279"/>
                  <a:pt x="340468" y="797668"/>
                </a:cubicBezTo>
                <a:cubicBezTo>
                  <a:pt x="343729" y="783538"/>
                  <a:pt x="353439" y="771727"/>
                  <a:pt x="359924" y="758757"/>
                </a:cubicBezTo>
                <a:cubicBezTo>
                  <a:pt x="363166" y="745787"/>
                  <a:pt x="367618" y="733060"/>
                  <a:pt x="369651" y="719846"/>
                </a:cubicBezTo>
                <a:cubicBezTo>
                  <a:pt x="375965" y="678806"/>
                  <a:pt x="384241" y="573952"/>
                  <a:pt x="389107" y="535021"/>
                </a:cubicBezTo>
                <a:cubicBezTo>
                  <a:pt x="391553" y="515450"/>
                  <a:pt x="395592" y="496110"/>
                  <a:pt x="398834" y="476655"/>
                </a:cubicBezTo>
                <a:cubicBezTo>
                  <a:pt x="395855" y="464740"/>
                  <a:pt x="380563" y="395112"/>
                  <a:pt x="369651" y="369651"/>
                </a:cubicBezTo>
                <a:cubicBezTo>
                  <a:pt x="350491" y="324943"/>
                  <a:pt x="345824" y="332378"/>
                  <a:pt x="330741" y="282102"/>
                </a:cubicBezTo>
                <a:cubicBezTo>
                  <a:pt x="325990" y="266266"/>
                  <a:pt x="324256" y="249677"/>
                  <a:pt x="321013" y="233464"/>
                </a:cubicBezTo>
                <a:cubicBezTo>
                  <a:pt x="308705" y="110375"/>
                  <a:pt x="304801" y="79442"/>
                  <a:pt x="301558" y="48638"/>
                </a:cubicBezTo>
                <a:close/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353258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4159FCE-386A-4350-92B0-3DDB77B8CD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0939"/>
            <a:ext cx="5953328" cy="4101181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C80DB6C-3142-4AC0-99CA-2A10EA4DA2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7558" y="1188028"/>
            <a:ext cx="5639281" cy="4094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4123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3D47BA2B-E8C3-43C4-A10B-5795B764BF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764" y="1788038"/>
            <a:ext cx="4691685" cy="3281924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70380ABA-18B5-45D5-95B6-3ABC78ABF5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8837" y="1994156"/>
            <a:ext cx="5527408" cy="2869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39319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FCFE4E69102A9048B246EB5AD7B32374" ma:contentTypeVersion="22" ma:contentTypeDescription="Creare un nuovo documento." ma:contentTypeScope="" ma:versionID="b307c6aa9dfa6bde29d81a7ac9c6416c">
  <xsd:schema xmlns:xsd="http://www.w3.org/2001/XMLSchema" xmlns:xs="http://www.w3.org/2001/XMLSchema" xmlns:p="http://schemas.microsoft.com/office/2006/metadata/properties" xmlns:ns2="cedda833-0e81-45db-8a00-66f5a6de63e4" xmlns:ns3="2ef9929a-56b0-44e3-b419-acfc59021dd6" targetNamespace="http://schemas.microsoft.com/office/2006/metadata/properties" ma:root="true" ma:fieldsID="858ddf727e0a35061724ca44ab35fde4" ns2:_="" ns3:_="">
    <xsd:import namespace="cedda833-0e81-45db-8a00-66f5a6de63e4"/>
    <xsd:import namespace="2ef9929a-56b0-44e3-b419-acfc59021dd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dda833-0e81-45db-8a00-66f5a6de63e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Tag immagine" ma:readOnly="false" ma:fieldId="{5cf76f15-5ced-4ddc-b409-7134ff3c332f}" ma:taxonomyMulti="true" ma:sspId="f2e0fe87-b971-4a6f-a1f8-44926345574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f9929a-56b0-44e3-b419-acfc59021dd6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a0a436e6-f080-4ee1-923a-ff7eb30441cc}" ma:internalName="TaxCatchAll" ma:showField="CatchAllData" ma:web="2ef9929a-56b0-44e3-b419-acfc59021dd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edda833-0e81-45db-8a00-66f5a6de63e4">
      <Terms xmlns="http://schemas.microsoft.com/office/infopath/2007/PartnerControls"/>
    </lcf76f155ced4ddcb4097134ff3c332f>
    <TaxCatchAll xmlns="2ef9929a-56b0-44e3-b419-acfc59021dd6" xsi:nil="true"/>
  </documentManagement>
</p:properties>
</file>

<file path=customXml/itemProps1.xml><?xml version="1.0" encoding="utf-8"?>
<ds:datastoreItem xmlns:ds="http://schemas.openxmlformats.org/officeDocument/2006/customXml" ds:itemID="{1E55FA38-D5B8-47C7-B23E-DA0EC12CB1CA}"/>
</file>

<file path=customXml/itemProps2.xml><?xml version="1.0" encoding="utf-8"?>
<ds:datastoreItem xmlns:ds="http://schemas.openxmlformats.org/officeDocument/2006/customXml" ds:itemID="{BAC8F19C-C631-48CE-8F37-1FBB3F5058B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BFD8D1E-EB9B-4B21-82EF-D49B5F010ED5}">
  <ds:schemaRefs>
    <ds:schemaRef ds:uri="http://purl.org/dc/dcmitype/"/>
    <ds:schemaRef ds:uri="a9e0255e-d617-479f-ab67-b6dc9892f871"/>
    <ds:schemaRef ds:uri="http://purl.org/dc/elements/1.1/"/>
    <ds:schemaRef ds:uri="http://schemas.microsoft.com/office/2006/documentManagement/types"/>
    <ds:schemaRef ds:uri="http://purl.org/dc/terms/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1297</TotalTime>
  <Words>32</Words>
  <Application>Microsoft Office PowerPoint</Application>
  <PresentationFormat>Widescreen</PresentationFormat>
  <Paragraphs>11</Paragraphs>
  <Slides>22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Michele</dc:creator>
  <cp:lastModifiedBy>Belviso Michele</cp:lastModifiedBy>
  <cp:revision>15</cp:revision>
  <dcterms:created xsi:type="dcterms:W3CDTF">2026-04-29T08:20:23Z</dcterms:created>
  <dcterms:modified xsi:type="dcterms:W3CDTF">2026-05-05T12:54:10Z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0x010100FCFE4E69102A9048B246EB5AD7B32374</vt:lpwstr>
  </property>
</Properties>
</file>